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46bf4bf624d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8c5edc422462b"/>
  </p:sldMasterIdLst>
  <p:sldIdLst>
    <p:sldId xmlns:r="http://schemas.openxmlformats.org/officeDocument/2006/relationships" id="256" r:id="R1a4eb6c7c9f94256"/>
    <p:sldId xmlns:r="http://schemas.openxmlformats.org/officeDocument/2006/relationships" id="257" r:id="Rb32f3b186d004290"/>
    <p:sldId xmlns:r="http://schemas.openxmlformats.org/officeDocument/2006/relationships" id="258" r:id="R3ea172be20ae473f"/>
    <p:sldId xmlns:r="http://schemas.openxmlformats.org/officeDocument/2006/relationships" id="259" r:id="R7ae896dadfbd4389"/>
    <p:sldId xmlns:r="http://schemas.openxmlformats.org/officeDocument/2006/relationships" id="260" r:id="Rfbdbe48751b84596"/>
    <p:sldId xmlns:r="http://schemas.openxmlformats.org/officeDocument/2006/relationships" id="261" r:id="R200de391eb8e4948"/>
    <p:sldId xmlns:r="http://schemas.openxmlformats.org/officeDocument/2006/relationships" id="262" r:id="R18ca136cd6b341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8c5edc422462b" /><Relationship Type="http://schemas.openxmlformats.org/officeDocument/2006/relationships/slide" Target="/ppt/slides/slide1.xml" Id="R1a4eb6c7c9f94256" /><Relationship Type="http://schemas.openxmlformats.org/officeDocument/2006/relationships/slide" Target="/ppt/slides/slide2.xml" Id="Rb32f3b186d004290" /><Relationship Type="http://schemas.openxmlformats.org/officeDocument/2006/relationships/slide" Target="/ppt/slides/slide3.xml" Id="R3ea172be20ae473f" /><Relationship Type="http://schemas.openxmlformats.org/officeDocument/2006/relationships/slide" Target="/ppt/slides/slide4.xml" Id="R7ae896dadfbd4389" /><Relationship Type="http://schemas.openxmlformats.org/officeDocument/2006/relationships/slide" Target="/ppt/slides/slide5.xml" Id="Rfbdbe48751b84596" /><Relationship Type="http://schemas.openxmlformats.org/officeDocument/2006/relationships/slide" Target="/ppt/slides/slide6.xml" Id="R200de391eb8e4948" /><Relationship Type="http://schemas.openxmlformats.org/officeDocument/2006/relationships/slide" Target="/ppt/slides/slide7.xml" Id="R18ca136cd6b341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f1437ad54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c100b8aad480b" /><Relationship Type="http://schemas.openxmlformats.org/officeDocument/2006/relationships/theme" Target="/ppt/slideMasters/theme/theme1.xml" Id="Rabc05d962681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bc100b8aad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39cc09cde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bf23a613742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2f6d7580641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e93d4feed47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b2b270c3e4e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5a207f0e040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af4654a074e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