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25d90a8ac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932ce6f244234"/>
  </p:sldMasterIdLst>
  <p:sldIdLst>
    <p:sldId xmlns:r="http://schemas.openxmlformats.org/officeDocument/2006/relationships" id="256" r:id="Rf35f901438974da5"/>
    <p:sldId xmlns:r="http://schemas.openxmlformats.org/officeDocument/2006/relationships" id="257" r:id="R72a3e9f2eeff4766"/>
    <p:sldId xmlns:r="http://schemas.openxmlformats.org/officeDocument/2006/relationships" id="258" r:id="Rf2e9d5606bbd4b9d"/>
    <p:sldId xmlns:r="http://schemas.openxmlformats.org/officeDocument/2006/relationships" id="259" r:id="R7419fb6945654897"/>
    <p:sldId xmlns:r="http://schemas.openxmlformats.org/officeDocument/2006/relationships" id="260" r:id="R9404f186ca244532"/>
    <p:sldId xmlns:r="http://schemas.openxmlformats.org/officeDocument/2006/relationships" id="261" r:id="Rbc9a80945c794131"/>
    <p:sldId xmlns:r="http://schemas.openxmlformats.org/officeDocument/2006/relationships" id="262" r:id="Rc9f22678fba9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932ce6f244234" /><Relationship Type="http://schemas.openxmlformats.org/officeDocument/2006/relationships/slide" Target="/ppt/slides/slide1.xml" Id="Rf35f901438974da5" /><Relationship Type="http://schemas.openxmlformats.org/officeDocument/2006/relationships/slide" Target="/ppt/slides/slide2.xml" Id="R72a3e9f2eeff4766" /><Relationship Type="http://schemas.openxmlformats.org/officeDocument/2006/relationships/slide" Target="/ppt/slides/slide3.xml" Id="Rf2e9d5606bbd4b9d" /><Relationship Type="http://schemas.openxmlformats.org/officeDocument/2006/relationships/slide" Target="/ppt/slides/slide4.xml" Id="R7419fb6945654897" /><Relationship Type="http://schemas.openxmlformats.org/officeDocument/2006/relationships/slide" Target="/ppt/slides/slide5.xml" Id="R9404f186ca244532" /><Relationship Type="http://schemas.openxmlformats.org/officeDocument/2006/relationships/slide" Target="/ppt/slides/slide6.xml" Id="Rbc9a80945c794131" /><Relationship Type="http://schemas.openxmlformats.org/officeDocument/2006/relationships/slide" Target="/ppt/slides/slide7.xml" Id="Rc9f22678fba9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0b88f3d79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a1c20fd51478b" /><Relationship Type="http://schemas.openxmlformats.org/officeDocument/2006/relationships/theme" Target="/ppt/slideMasters/theme/theme1.xml" Id="Rf9523846a7a8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a1c20fd51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6f4673e1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7d76c92dd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1f206f78b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275b7626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95926d857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a714d739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856a2beeb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