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ac5cacde9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49a1f474442eb"/>
  </p:sldMasterIdLst>
  <p:sldIdLst>
    <p:sldId xmlns:r="http://schemas.openxmlformats.org/officeDocument/2006/relationships" id="256" r:id="Rad60473486874526"/>
    <p:sldId xmlns:r="http://schemas.openxmlformats.org/officeDocument/2006/relationships" id="257" r:id="Rc9051c1602ff49dd"/>
    <p:sldId xmlns:r="http://schemas.openxmlformats.org/officeDocument/2006/relationships" id="258" r:id="R90ea01d7c59e4f2c"/>
    <p:sldId xmlns:r="http://schemas.openxmlformats.org/officeDocument/2006/relationships" id="259" r:id="R529b36ee32364e28"/>
    <p:sldId xmlns:r="http://schemas.openxmlformats.org/officeDocument/2006/relationships" id="260" r:id="R8c06a5e3e6b647e3"/>
    <p:sldId xmlns:r="http://schemas.openxmlformats.org/officeDocument/2006/relationships" id="261" r:id="R04b16266a1e04a52"/>
    <p:sldId xmlns:r="http://schemas.openxmlformats.org/officeDocument/2006/relationships" id="262" r:id="R67f397074f1d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49a1f474442eb" /><Relationship Type="http://schemas.openxmlformats.org/officeDocument/2006/relationships/slide" Target="/ppt/slides/slide1.xml" Id="Rad60473486874526" /><Relationship Type="http://schemas.openxmlformats.org/officeDocument/2006/relationships/slide" Target="/ppt/slides/slide2.xml" Id="Rc9051c1602ff49dd" /><Relationship Type="http://schemas.openxmlformats.org/officeDocument/2006/relationships/slide" Target="/ppt/slides/slide3.xml" Id="R90ea01d7c59e4f2c" /><Relationship Type="http://schemas.openxmlformats.org/officeDocument/2006/relationships/slide" Target="/ppt/slides/slide4.xml" Id="R529b36ee32364e28" /><Relationship Type="http://schemas.openxmlformats.org/officeDocument/2006/relationships/slide" Target="/ppt/slides/slide5.xml" Id="R8c06a5e3e6b647e3" /><Relationship Type="http://schemas.openxmlformats.org/officeDocument/2006/relationships/slide" Target="/ppt/slides/slide6.xml" Id="R04b16266a1e04a52" /><Relationship Type="http://schemas.openxmlformats.org/officeDocument/2006/relationships/slide" Target="/ppt/slides/slide7.xml" Id="R67f397074f1d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3341d72fb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f9cba142e4f3f" /><Relationship Type="http://schemas.openxmlformats.org/officeDocument/2006/relationships/theme" Target="/ppt/slideMasters/theme/theme1.xml" Id="R55a927f424b3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f9cba142e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a0b76198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5ccb73bd8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dafc1bcc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99bca780a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ff92f93d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fbfdeae1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e9b95fcc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