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fc0eb53a3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af58e16e448be"/>
  </p:sldMasterIdLst>
  <p:sldIdLst>
    <p:sldId xmlns:r="http://schemas.openxmlformats.org/officeDocument/2006/relationships" id="256" r:id="Ra85b8e5d516c4695"/>
    <p:sldId xmlns:r="http://schemas.openxmlformats.org/officeDocument/2006/relationships" id="257" r:id="Rc68cc8b7501b4f1c"/>
    <p:sldId xmlns:r="http://schemas.openxmlformats.org/officeDocument/2006/relationships" id="258" r:id="R908a7813c5de4b75"/>
    <p:sldId xmlns:r="http://schemas.openxmlformats.org/officeDocument/2006/relationships" id="259" r:id="Re3da79f036ff4991"/>
    <p:sldId xmlns:r="http://schemas.openxmlformats.org/officeDocument/2006/relationships" id="260" r:id="Re3c7c3c3d3694635"/>
    <p:sldId xmlns:r="http://schemas.openxmlformats.org/officeDocument/2006/relationships" id="261" r:id="Rbcc6da5d4ad2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af58e16e448be" /><Relationship Type="http://schemas.openxmlformats.org/officeDocument/2006/relationships/slide" Target="/ppt/slides/slide1.xml" Id="Ra85b8e5d516c4695" /><Relationship Type="http://schemas.openxmlformats.org/officeDocument/2006/relationships/slide" Target="/ppt/slides/slide2.xml" Id="Rc68cc8b7501b4f1c" /><Relationship Type="http://schemas.openxmlformats.org/officeDocument/2006/relationships/slide" Target="/ppt/slides/slide3.xml" Id="R908a7813c5de4b75" /><Relationship Type="http://schemas.openxmlformats.org/officeDocument/2006/relationships/slide" Target="/ppt/slides/slide4.xml" Id="Re3da79f036ff4991" /><Relationship Type="http://schemas.openxmlformats.org/officeDocument/2006/relationships/slide" Target="/ppt/slides/slide5.xml" Id="Re3c7c3c3d3694635" /><Relationship Type="http://schemas.openxmlformats.org/officeDocument/2006/relationships/slide" Target="/ppt/slides/slide6.xml" Id="Rbcc6da5d4ad2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d85e1542e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b8df161304faf" /><Relationship Type="http://schemas.openxmlformats.org/officeDocument/2006/relationships/theme" Target="/ppt/slideMasters/theme/theme1.xml" Id="Re5dd5277bc58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2b8df16130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b64ef3962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d782e11e9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efd4ed8f6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70107c27f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11020a08d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999a639e7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REVISJON SA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15 579 284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