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1838c3641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abbbde5c045ff"/>
  </p:sldMasterIdLst>
  <p:sldIdLst>
    <p:sldId xmlns:r="http://schemas.openxmlformats.org/officeDocument/2006/relationships" id="256" r:id="Rbe0a3cec32cc4396"/>
    <p:sldId xmlns:r="http://schemas.openxmlformats.org/officeDocument/2006/relationships" id="257" r:id="Rc8f562a418244609"/>
    <p:sldId xmlns:r="http://schemas.openxmlformats.org/officeDocument/2006/relationships" id="258" r:id="Rbc88e4c7d7f44a41"/>
    <p:sldId xmlns:r="http://schemas.openxmlformats.org/officeDocument/2006/relationships" id="259" r:id="Ra7c3c4f3294045af"/>
    <p:sldId xmlns:r="http://schemas.openxmlformats.org/officeDocument/2006/relationships" id="260" r:id="R3dab23e8192945da"/>
    <p:sldId xmlns:r="http://schemas.openxmlformats.org/officeDocument/2006/relationships" id="261" r:id="R745dfe74ee504ddc"/>
    <p:sldId xmlns:r="http://schemas.openxmlformats.org/officeDocument/2006/relationships" id="262" r:id="R72ace638a037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abbbde5c045ff" /><Relationship Type="http://schemas.openxmlformats.org/officeDocument/2006/relationships/slide" Target="/ppt/slides/slide1.xml" Id="Rbe0a3cec32cc4396" /><Relationship Type="http://schemas.openxmlformats.org/officeDocument/2006/relationships/slide" Target="/ppt/slides/slide2.xml" Id="Rc8f562a418244609" /><Relationship Type="http://schemas.openxmlformats.org/officeDocument/2006/relationships/slide" Target="/ppt/slides/slide3.xml" Id="Rbc88e4c7d7f44a41" /><Relationship Type="http://schemas.openxmlformats.org/officeDocument/2006/relationships/slide" Target="/ppt/slides/slide4.xml" Id="Ra7c3c4f3294045af" /><Relationship Type="http://schemas.openxmlformats.org/officeDocument/2006/relationships/slide" Target="/ppt/slides/slide5.xml" Id="R3dab23e8192945da" /><Relationship Type="http://schemas.openxmlformats.org/officeDocument/2006/relationships/slide" Target="/ppt/slides/slide6.xml" Id="R745dfe74ee504ddc" /><Relationship Type="http://schemas.openxmlformats.org/officeDocument/2006/relationships/slide" Target="/ppt/slides/slide7.xml" Id="R72ace638a037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9766e16e7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092f2dfe4f6d" /><Relationship Type="http://schemas.openxmlformats.org/officeDocument/2006/relationships/theme" Target="/ppt/slideMasters/theme/theme1.xml" Id="Rcce85c44e3ca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e092f2dfe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05cf71951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d26027c81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733c9ba1a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396403117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9f5ac509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bc7372d2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ef813e731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ble etablert [år] og holder til i Fagerstrand.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1 874 329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EDWIN 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Edwin Engen, Strandlia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1454 Fagerstrand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