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76abea536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720825f924666"/>
  </p:sldMasterIdLst>
  <p:sldIdLst>
    <p:sldId xmlns:r="http://schemas.openxmlformats.org/officeDocument/2006/relationships" id="256" r:id="R9106706037974ab8"/>
    <p:sldId xmlns:r="http://schemas.openxmlformats.org/officeDocument/2006/relationships" id="257" r:id="R76dea51f04c645ed"/>
    <p:sldId xmlns:r="http://schemas.openxmlformats.org/officeDocument/2006/relationships" id="258" r:id="R202637b3910346fa"/>
    <p:sldId xmlns:r="http://schemas.openxmlformats.org/officeDocument/2006/relationships" id="259" r:id="R3b4801b0a4a84482"/>
    <p:sldId xmlns:r="http://schemas.openxmlformats.org/officeDocument/2006/relationships" id="260" r:id="Rf3643e69613d4f30"/>
    <p:sldId xmlns:r="http://schemas.openxmlformats.org/officeDocument/2006/relationships" id="261" r:id="R50f03f2e32244f9a"/>
    <p:sldId xmlns:r="http://schemas.openxmlformats.org/officeDocument/2006/relationships" id="262" r:id="R6ffc03b40985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720825f924666" /><Relationship Type="http://schemas.openxmlformats.org/officeDocument/2006/relationships/slide" Target="/ppt/slides/slide1.xml" Id="R9106706037974ab8" /><Relationship Type="http://schemas.openxmlformats.org/officeDocument/2006/relationships/slide" Target="/ppt/slides/slide2.xml" Id="R76dea51f04c645ed" /><Relationship Type="http://schemas.openxmlformats.org/officeDocument/2006/relationships/slide" Target="/ppt/slides/slide3.xml" Id="R202637b3910346fa" /><Relationship Type="http://schemas.openxmlformats.org/officeDocument/2006/relationships/slide" Target="/ppt/slides/slide4.xml" Id="R3b4801b0a4a84482" /><Relationship Type="http://schemas.openxmlformats.org/officeDocument/2006/relationships/slide" Target="/ppt/slides/slide5.xml" Id="Rf3643e69613d4f30" /><Relationship Type="http://schemas.openxmlformats.org/officeDocument/2006/relationships/slide" Target="/ppt/slides/slide6.xml" Id="R50f03f2e32244f9a" /><Relationship Type="http://schemas.openxmlformats.org/officeDocument/2006/relationships/slide" Target="/ppt/slides/slide7.xml" Id="R6ffc03b40985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785aec54a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605c18d542c1" /><Relationship Type="http://schemas.openxmlformats.org/officeDocument/2006/relationships/theme" Target="/ppt/slideMasters/theme/theme1.xml" Id="R20b830a3006a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0605c18d5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2d95f1d3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8e63c4047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f9de5d1d6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4c68c6b19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89da33f9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12846ec1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88e18987e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20 456 985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MARIUS FALKANGER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 gate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923 775 676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