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c378e6a83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08024db4f4866"/>
  </p:sldMasterIdLst>
  <p:sldIdLst>
    <p:sldId xmlns:r="http://schemas.openxmlformats.org/officeDocument/2006/relationships" id="256" r:id="Rc2bee97dde0f47f9"/>
    <p:sldId xmlns:r="http://schemas.openxmlformats.org/officeDocument/2006/relationships" id="257" r:id="Rb071b40d3a1e44b0"/>
    <p:sldId xmlns:r="http://schemas.openxmlformats.org/officeDocument/2006/relationships" id="258" r:id="Rbd49ab8b82aa4eb3"/>
    <p:sldId xmlns:r="http://schemas.openxmlformats.org/officeDocument/2006/relationships" id="259" r:id="Rd70d9d322a834417"/>
    <p:sldId xmlns:r="http://schemas.openxmlformats.org/officeDocument/2006/relationships" id="260" r:id="Rc62ea527575649f5"/>
    <p:sldId xmlns:r="http://schemas.openxmlformats.org/officeDocument/2006/relationships" id="261" r:id="R45f859996eae4940"/>
    <p:sldId xmlns:r="http://schemas.openxmlformats.org/officeDocument/2006/relationships" id="262" r:id="Rb2a58b2599db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08024db4f4866" /><Relationship Type="http://schemas.openxmlformats.org/officeDocument/2006/relationships/slide" Target="/ppt/slides/slide1.xml" Id="Rc2bee97dde0f47f9" /><Relationship Type="http://schemas.openxmlformats.org/officeDocument/2006/relationships/slide" Target="/ppt/slides/slide2.xml" Id="Rb071b40d3a1e44b0" /><Relationship Type="http://schemas.openxmlformats.org/officeDocument/2006/relationships/slide" Target="/ppt/slides/slide3.xml" Id="Rbd49ab8b82aa4eb3" /><Relationship Type="http://schemas.openxmlformats.org/officeDocument/2006/relationships/slide" Target="/ppt/slides/slide4.xml" Id="Rd70d9d322a834417" /><Relationship Type="http://schemas.openxmlformats.org/officeDocument/2006/relationships/slide" Target="/ppt/slides/slide5.xml" Id="Rc62ea527575649f5" /><Relationship Type="http://schemas.openxmlformats.org/officeDocument/2006/relationships/slide" Target="/ppt/slides/slide6.xml" Id="R45f859996eae4940" /><Relationship Type="http://schemas.openxmlformats.org/officeDocument/2006/relationships/slide" Target="/ppt/slides/slide7.xml" Id="Rb2a58b2599db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f57cdb89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49358a7147ff" /><Relationship Type="http://schemas.openxmlformats.org/officeDocument/2006/relationships/theme" Target="/ppt/slideMasters/theme/theme1.xml" Id="R0d2d3152fe04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949358a71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cf853b33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d619e934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6573fa3c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6eacc238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34352769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02d41db0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d5fe4c11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FIGURAS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FIGURAS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5 869 988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GBP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LANKALOITTE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MAJERSVEEN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BERGUM PETTERSON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ØYE GRIMSTAD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KLØVRUD ØDEGAARD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923 786 139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