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050a368ed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1d62fcd9d471d"/>
  </p:sldMasterIdLst>
  <p:sldIdLst>
    <p:sldId xmlns:r="http://schemas.openxmlformats.org/officeDocument/2006/relationships" id="256" r:id="Rd2601dacf04c4e67"/>
    <p:sldId xmlns:r="http://schemas.openxmlformats.org/officeDocument/2006/relationships" id="257" r:id="R403e8c52d0ce4b1d"/>
    <p:sldId xmlns:r="http://schemas.openxmlformats.org/officeDocument/2006/relationships" id="258" r:id="Rc661c810cc494408"/>
    <p:sldId xmlns:r="http://schemas.openxmlformats.org/officeDocument/2006/relationships" id="259" r:id="R02d0cc3c057d4cdb"/>
    <p:sldId xmlns:r="http://schemas.openxmlformats.org/officeDocument/2006/relationships" id="260" r:id="Ra72a1b0f8abe4459"/>
    <p:sldId xmlns:r="http://schemas.openxmlformats.org/officeDocument/2006/relationships" id="261" r:id="R2f3464ab47024b1c"/>
    <p:sldId xmlns:r="http://schemas.openxmlformats.org/officeDocument/2006/relationships" id="262" r:id="R48127111650f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1d62fcd9d471d" /><Relationship Type="http://schemas.openxmlformats.org/officeDocument/2006/relationships/slide" Target="/ppt/slides/slide1.xml" Id="Rd2601dacf04c4e67" /><Relationship Type="http://schemas.openxmlformats.org/officeDocument/2006/relationships/slide" Target="/ppt/slides/slide2.xml" Id="R403e8c52d0ce4b1d" /><Relationship Type="http://schemas.openxmlformats.org/officeDocument/2006/relationships/slide" Target="/ppt/slides/slide3.xml" Id="Rc661c810cc494408" /><Relationship Type="http://schemas.openxmlformats.org/officeDocument/2006/relationships/slide" Target="/ppt/slides/slide4.xml" Id="R02d0cc3c057d4cdb" /><Relationship Type="http://schemas.openxmlformats.org/officeDocument/2006/relationships/slide" Target="/ppt/slides/slide5.xml" Id="Ra72a1b0f8abe4459" /><Relationship Type="http://schemas.openxmlformats.org/officeDocument/2006/relationships/slide" Target="/ppt/slides/slide6.xml" Id="R2f3464ab47024b1c" /><Relationship Type="http://schemas.openxmlformats.org/officeDocument/2006/relationships/slide" Target="/ppt/slides/slide7.xml" Id="R48127111650f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97c202ada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a749227d4b38" /><Relationship Type="http://schemas.openxmlformats.org/officeDocument/2006/relationships/theme" Target="/ppt/slideMasters/theme/theme1.xml" Id="Ref07d7f6977e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3a749227d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b312349a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d99d9246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c324ff52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6d5a3376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d94e82ab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d45a97e2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2d7cc460b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