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799dfcecb94e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87a2de177c4de3"/>
  </p:sldMasterIdLst>
  <p:sldIdLst>
    <p:sldId xmlns:r="http://schemas.openxmlformats.org/officeDocument/2006/relationships" id="256" r:id="R5a562daec022434c"/>
    <p:sldId xmlns:r="http://schemas.openxmlformats.org/officeDocument/2006/relationships" id="257" r:id="R00f170e402284d7e"/>
    <p:sldId xmlns:r="http://schemas.openxmlformats.org/officeDocument/2006/relationships" id="258" r:id="R5a4316f7d9014c6d"/>
    <p:sldId xmlns:r="http://schemas.openxmlformats.org/officeDocument/2006/relationships" id="259" r:id="R7a7bf459db9c44cd"/>
    <p:sldId xmlns:r="http://schemas.openxmlformats.org/officeDocument/2006/relationships" id="260" r:id="R4b7091f8e504426f"/>
    <p:sldId xmlns:r="http://schemas.openxmlformats.org/officeDocument/2006/relationships" id="261" r:id="R62caab016da641d5"/>
    <p:sldId xmlns:r="http://schemas.openxmlformats.org/officeDocument/2006/relationships" id="262" r:id="R592111394eb74d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87a2de177c4de3" /><Relationship Type="http://schemas.openxmlformats.org/officeDocument/2006/relationships/slide" Target="/ppt/slides/slide1.xml" Id="R5a562daec022434c" /><Relationship Type="http://schemas.openxmlformats.org/officeDocument/2006/relationships/slide" Target="/ppt/slides/slide2.xml" Id="R00f170e402284d7e" /><Relationship Type="http://schemas.openxmlformats.org/officeDocument/2006/relationships/slide" Target="/ppt/slides/slide3.xml" Id="R5a4316f7d9014c6d" /><Relationship Type="http://schemas.openxmlformats.org/officeDocument/2006/relationships/slide" Target="/ppt/slides/slide4.xml" Id="R7a7bf459db9c44cd" /><Relationship Type="http://schemas.openxmlformats.org/officeDocument/2006/relationships/slide" Target="/ppt/slides/slide5.xml" Id="R4b7091f8e504426f" /><Relationship Type="http://schemas.openxmlformats.org/officeDocument/2006/relationships/slide" Target="/ppt/slides/slide6.xml" Id="R62caab016da641d5" /><Relationship Type="http://schemas.openxmlformats.org/officeDocument/2006/relationships/slide" Target="/ppt/slides/slide7.xml" Id="R592111394eb74d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08f622eae843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0ce1cbe8f45c0" /><Relationship Type="http://schemas.openxmlformats.org/officeDocument/2006/relationships/theme" Target="/ppt/slideMasters/theme/theme1.xml" Id="Rcfe8c0a845b94a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00ce1cbe8f45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5eec7530249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6e0f9a7b244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0ac6d73214f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9b98437524f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c80e4f36a4a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71441a5694a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f1876422445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GLIGAARD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GLIGAARD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−281 656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6 614 809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124 485 037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125 661 975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LIGAARD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LIGAARD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Husbyfaret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7505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923 804 285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GLIGAARD HOLDING AS</a:t>
            </a:r>
          </a:p>
        </p:txBody>
      </p:sp>
    </p:spTree>
  </p:cSld>
  <p:clrMapOvr>
    <a:masterClrMapping xmlns:a="http://schemas.openxmlformats.org/drawingml/2006/main"/>
  </p:clrMapOvr>
</p:sld>
</file>