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25c0e45c44a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208e534ae494f"/>
  </p:sldMasterIdLst>
  <p:sldIdLst>
    <p:sldId xmlns:r="http://schemas.openxmlformats.org/officeDocument/2006/relationships" id="256" r:id="R44c2cb61558b429a"/>
    <p:sldId xmlns:r="http://schemas.openxmlformats.org/officeDocument/2006/relationships" id="257" r:id="R1e10c69d6ddb4361"/>
    <p:sldId xmlns:r="http://schemas.openxmlformats.org/officeDocument/2006/relationships" id="258" r:id="R52143d8ff6914499"/>
    <p:sldId xmlns:r="http://schemas.openxmlformats.org/officeDocument/2006/relationships" id="259" r:id="Rf097129f01294513"/>
    <p:sldId xmlns:r="http://schemas.openxmlformats.org/officeDocument/2006/relationships" id="260" r:id="R4c4207dc791e44c4"/>
    <p:sldId xmlns:r="http://schemas.openxmlformats.org/officeDocument/2006/relationships" id="261" r:id="Rf3d452d8c4f24f06"/>
    <p:sldId xmlns:r="http://schemas.openxmlformats.org/officeDocument/2006/relationships" id="262" r:id="R3cd091dc2f37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208e534ae494f" /><Relationship Type="http://schemas.openxmlformats.org/officeDocument/2006/relationships/slide" Target="/ppt/slides/slide1.xml" Id="R44c2cb61558b429a" /><Relationship Type="http://schemas.openxmlformats.org/officeDocument/2006/relationships/slide" Target="/ppt/slides/slide2.xml" Id="R1e10c69d6ddb4361" /><Relationship Type="http://schemas.openxmlformats.org/officeDocument/2006/relationships/slide" Target="/ppt/slides/slide3.xml" Id="R52143d8ff6914499" /><Relationship Type="http://schemas.openxmlformats.org/officeDocument/2006/relationships/slide" Target="/ppt/slides/slide4.xml" Id="Rf097129f01294513" /><Relationship Type="http://schemas.openxmlformats.org/officeDocument/2006/relationships/slide" Target="/ppt/slides/slide5.xml" Id="R4c4207dc791e44c4" /><Relationship Type="http://schemas.openxmlformats.org/officeDocument/2006/relationships/slide" Target="/ppt/slides/slide6.xml" Id="Rf3d452d8c4f24f06" /><Relationship Type="http://schemas.openxmlformats.org/officeDocument/2006/relationships/slide" Target="/ppt/slides/slide7.xml" Id="R3cd091dc2f37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53258da0a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f741c87cf4686" /><Relationship Type="http://schemas.openxmlformats.org/officeDocument/2006/relationships/theme" Target="/ppt/slideMasters/theme/theme1.xml" Id="Rae6ae089ef90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f741c87cf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f44b42c6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cc7e31428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3660ef9343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c82ff971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9eee503e144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cc7bac023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bd1c64450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IVR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82 834 526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91 925 238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IVER LIGAARD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EDWARD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ELVIRA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IVER LIGAARD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