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53c8edbc9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49fbe372e41fa"/>
  </p:sldMasterIdLst>
  <p:sldIdLst>
    <p:sldId xmlns:r="http://schemas.openxmlformats.org/officeDocument/2006/relationships" id="256" r:id="Rfb0e0612abf3491b"/>
    <p:sldId xmlns:r="http://schemas.openxmlformats.org/officeDocument/2006/relationships" id="257" r:id="Rb22ff687c7cc4c1f"/>
    <p:sldId xmlns:r="http://schemas.openxmlformats.org/officeDocument/2006/relationships" id="258" r:id="R449793f555bf40ad"/>
    <p:sldId xmlns:r="http://schemas.openxmlformats.org/officeDocument/2006/relationships" id="259" r:id="R635199f9f39b4ad2"/>
    <p:sldId xmlns:r="http://schemas.openxmlformats.org/officeDocument/2006/relationships" id="260" r:id="R3a28d8d59cbf4902"/>
    <p:sldId xmlns:r="http://schemas.openxmlformats.org/officeDocument/2006/relationships" id="261" r:id="R226053757f854d1b"/>
    <p:sldId xmlns:r="http://schemas.openxmlformats.org/officeDocument/2006/relationships" id="262" r:id="R1eb91d12742e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49fbe372e41fa" /><Relationship Type="http://schemas.openxmlformats.org/officeDocument/2006/relationships/slide" Target="/ppt/slides/slide1.xml" Id="Rfb0e0612abf3491b" /><Relationship Type="http://schemas.openxmlformats.org/officeDocument/2006/relationships/slide" Target="/ppt/slides/slide2.xml" Id="Rb22ff687c7cc4c1f" /><Relationship Type="http://schemas.openxmlformats.org/officeDocument/2006/relationships/slide" Target="/ppt/slides/slide3.xml" Id="R449793f555bf40ad" /><Relationship Type="http://schemas.openxmlformats.org/officeDocument/2006/relationships/slide" Target="/ppt/slides/slide4.xml" Id="R635199f9f39b4ad2" /><Relationship Type="http://schemas.openxmlformats.org/officeDocument/2006/relationships/slide" Target="/ppt/slides/slide5.xml" Id="R3a28d8d59cbf4902" /><Relationship Type="http://schemas.openxmlformats.org/officeDocument/2006/relationships/slide" Target="/ppt/slides/slide6.xml" Id="R226053757f854d1b" /><Relationship Type="http://schemas.openxmlformats.org/officeDocument/2006/relationships/slide" Target="/ppt/slides/slide7.xml" Id="R1eb91d12742e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002ebeae8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b4c9757d4987" /><Relationship Type="http://schemas.openxmlformats.org/officeDocument/2006/relationships/theme" Target="/ppt/slideMasters/theme/theme1.xml" Id="Rfb18bab2d266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bb4c9757d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b6257e88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bc4d1591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759e1a35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ddef8943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78afa676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b4625f3a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de7ac6b2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407 152 528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408 055 334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KOTENG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Loholt alle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AUKO AS</a:t>
            </a:r>
          </a:p>
        </p:txBody>
      </p:sp>
    </p:spTree>
  </p:cSld>
  <p:clrMapOvr>
    <a:masterClrMapping xmlns:a="http://schemas.openxmlformats.org/drawingml/2006/main"/>
  </p:clrMapOvr>
</p:sld>
</file>