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5b3ae8efa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cac0e553a44a9"/>
  </p:sldMasterIdLst>
  <p:sldIdLst>
    <p:sldId xmlns:r="http://schemas.openxmlformats.org/officeDocument/2006/relationships" id="256" r:id="R785bac49288a4125"/>
    <p:sldId xmlns:r="http://schemas.openxmlformats.org/officeDocument/2006/relationships" id="257" r:id="R7ec1c31f23fb4729"/>
    <p:sldId xmlns:r="http://schemas.openxmlformats.org/officeDocument/2006/relationships" id="258" r:id="R938a7c19f8d24f50"/>
    <p:sldId xmlns:r="http://schemas.openxmlformats.org/officeDocument/2006/relationships" id="259" r:id="Raec4e7433a9b4703"/>
    <p:sldId xmlns:r="http://schemas.openxmlformats.org/officeDocument/2006/relationships" id="260" r:id="Rdc2330c65e704c88"/>
    <p:sldId xmlns:r="http://schemas.openxmlformats.org/officeDocument/2006/relationships" id="261" r:id="Ra0d419bb14344ae8"/>
    <p:sldId xmlns:r="http://schemas.openxmlformats.org/officeDocument/2006/relationships" id="262" r:id="R4bc8910ec8ed45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cac0e553a44a9" /><Relationship Type="http://schemas.openxmlformats.org/officeDocument/2006/relationships/slide" Target="/ppt/slides/slide1.xml" Id="R785bac49288a4125" /><Relationship Type="http://schemas.openxmlformats.org/officeDocument/2006/relationships/slide" Target="/ppt/slides/slide2.xml" Id="R7ec1c31f23fb4729" /><Relationship Type="http://schemas.openxmlformats.org/officeDocument/2006/relationships/slide" Target="/ppt/slides/slide3.xml" Id="R938a7c19f8d24f50" /><Relationship Type="http://schemas.openxmlformats.org/officeDocument/2006/relationships/slide" Target="/ppt/slides/slide4.xml" Id="Raec4e7433a9b4703" /><Relationship Type="http://schemas.openxmlformats.org/officeDocument/2006/relationships/slide" Target="/ppt/slides/slide5.xml" Id="Rdc2330c65e704c88" /><Relationship Type="http://schemas.openxmlformats.org/officeDocument/2006/relationships/slide" Target="/ppt/slides/slide6.xml" Id="Ra0d419bb14344ae8" /><Relationship Type="http://schemas.openxmlformats.org/officeDocument/2006/relationships/slide" Target="/ppt/slides/slide7.xml" Id="R4bc8910ec8ed45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6604bcdee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d7babed47493e" /><Relationship Type="http://schemas.openxmlformats.org/officeDocument/2006/relationships/theme" Target="/ppt/slideMasters/theme/theme1.xml" Id="R9f9995312e5345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d7babed47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1fd4dfb2e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b1838741147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ccb0dc3d7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ff819ae0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15df424514b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42925c0c04e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bf16b2a99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GAMLE SYREVEGEN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SYREVEGEN HOLDING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OWE HØINES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Syrevegen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