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986a2593d4a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3d501d49bc4b0c"/>
  </p:sldMasterIdLst>
  <p:sldIdLst>
    <p:sldId xmlns:r="http://schemas.openxmlformats.org/officeDocument/2006/relationships" id="256" r:id="R772467e39da44b68"/>
    <p:sldId xmlns:r="http://schemas.openxmlformats.org/officeDocument/2006/relationships" id="257" r:id="Re89cea0ade5e4766"/>
    <p:sldId xmlns:r="http://schemas.openxmlformats.org/officeDocument/2006/relationships" id="258" r:id="R20474d2a58934efa"/>
    <p:sldId xmlns:r="http://schemas.openxmlformats.org/officeDocument/2006/relationships" id="259" r:id="R940707d8376d4946"/>
    <p:sldId xmlns:r="http://schemas.openxmlformats.org/officeDocument/2006/relationships" id="260" r:id="Rfd40726e39714274"/>
    <p:sldId xmlns:r="http://schemas.openxmlformats.org/officeDocument/2006/relationships" id="261" r:id="R4931d1ee9aa14d66"/>
    <p:sldId xmlns:r="http://schemas.openxmlformats.org/officeDocument/2006/relationships" id="262" r:id="R9699837e5a1641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d501d49bc4b0c" /><Relationship Type="http://schemas.openxmlformats.org/officeDocument/2006/relationships/slide" Target="/ppt/slides/slide1.xml" Id="R772467e39da44b68" /><Relationship Type="http://schemas.openxmlformats.org/officeDocument/2006/relationships/slide" Target="/ppt/slides/slide2.xml" Id="Re89cea0ade5e4766" /><Relationship Type="http://schemas.openxmlformats.org/officeDocument/2006/relationships/slide" Target="/ppt/slides/slide3.xml" Id="R20474d2a58934efa" /><Relationship Type="http://schemas.openxmlformats.org/officeDocument/2006/relationships/slide" Target="/ppt/slides/slide4.xml" Id="R940707d8376d4946" /><Relationship Type="http://schemas.openxmlformats.org/officeDocument/2006/relationships/slide" Target="/ppt/slides/slide5.xml" Id="Rfd40726e39714274" /><Relationship Type="http://schemas.openxmlformats.org/officeDocument/2006/relationships/slide" Target="/ppt/slides/slide6.xml" Id="R4931d1ee9aa14d66" /><Relationship Type="http://schemas.openxmlformats.org/officeDocument/2006/relationships/slide" Target="/ppt/slides/slide7.xml" Id="R9699837e5a1641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59c2bf6fc4a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e04dd5f114dbc" /><Relationship Type="http://schemas.openxmlformats.org/officeDocument/2006/relationships/theme" Target="/ppt/slideMasters/theme/theme1.xml" Id="Rad03128bf14448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5e04dd5f114d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5bf09247a47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fcfd1d44444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5074f093641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8a6c3d95a46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51771a7db49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c1e09b50f48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de2afb00849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BLINGSMO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9 033 724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9 123 264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GAPTJERN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923 839 372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