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6a1ecdeac4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6bf549b7b42ac"/>
  </p:sldMasterIdLst>
  <p:sldIdLst>
    <p:sldId xmlns:r="http://schemas.openxmlformats.org/officeDocument/2006/relationships" id="256" r:id="Rff5fcb5dc9254cb2"/>
    <p:sldId xmlns:r="http://schemas.openxmlformats.org/officeDocument/2006/relationships" id="257" r:id="R0ee4b854f983457d"/>
    <p:sldId xmlns:r="http://schemas.openxmlformats.org/officeDocument/2006/relationships" id="258" r:id="R15509cfb2f184912"/>
    <p:sldId xmlns:r="http://schemas.openxmlformats.org/officeDocument/2006/relationships" id="259" r:id="Rae265918cb50413c"/>
    <p:sldId xmlns:r="http://schemas.openxmlformats.org/officeDocument/2006/relationships" id="260" r:id="Rf9acc59d483645da"/>
    <p:sldId xmlns:r="http://schemas.openxmlformats.org/officeDocument/2006/relationships" id="261" r:id="R1207c86bf4ed48c5"/>
    <p:sldId xmlns:r="http://schemas.openxmlformats.org/officeDocument/2006/relationships" id="262" r:id="Rfaaef1d1674a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6bf549b7b42ac" /><Relationship Type="http://schemas.openxmlformats.org/officeDocument/2006/relationships/slide" Target="/ppt/slides/slide1.xml" Id="Rff5fcb5dc9254cb2" /><Relationship Type="http://schemas.openxmlformats.org/officeDocument/2006/relationships/slide" Target="/ppt/slides/slide2.xml" Id="R0ee4b854f983457d" /><Relationship Type="http://schemas.openxmlformats.org/officeDocument/2006/relationships/slide" Target="/ppt/slides/slide3.xml" Id="R15509cfb2f184912" /><Relationship Type="http://schemas.openxmlformats.org/officeDocument/2006/relationships/slide" Target="/ppt/slides/slide4.xml" Id="Rae265918cb50413c" /><Relationship Type="http://schemas.openxmlformats.org/officeDocument/2006/relationships/slide" Target="/ppt/slides/slide5.xml" Id="Rf9acc59d483645da" /><Relationship Type="http://schemas.openxmlformats.org/officeDocument/2006/relationships/slide" Target="/ppt/slides/slide6.xml" Id="R1207c86bf4ed48c5" /><Relationship Type="http://schemas.openxmlformats.org/officeDocument/2006/relationships/slide" Target="/ppt/slides/slide7.xml" Id="Rfaaef1d1674a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49cd64e35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df92318b24ae3" /><Relationship Type="http://schemas.openxmlformats.org/officeDocument/2006/relationships/theme" Target="/ppt/slideMasters/theme/theme1.xml" Id="R15ccaa97d7f8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df92318b2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db43a4255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e5796a01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8dba6dde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99e222ac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0f3bb492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fa3bdd27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f30a5a11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GUSTAV MEHREN SKAVHAUG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