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261e37a68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d9fa3aca884925"/>
  </p:sldMasterIdLst>
  <p:sldIdLst>
    <p:sldId xmlns:r="http://schemas.openxmlformats.org/officeDocument/2006/relationships" id="256" r:id="R42f7deda0aad4d7e"/>
    <p:sldId xmlns:r="http://schemas.openxmlformats.org/officeDocument/2006/relationships" id="257" r:id="Rc2e5d100e250444e"/>
    <p:sldId xmlns:r="http://schemas.openxmlformats.org/officeDocument/2006/relationships" id="258" r:id="R2744d383ed5e4eda"/>
    <p:sldId xmlns:r="http://schemas.openxmlformats.org/officeDocument/2006/relationships" id="259" r:id="R95f97ed75a1242d0"/>
    <p:sldId xmlns:r="http://schemas.openxmlformats.org/officeDocument/2006/relationships" id="260" r:id="R862a7a411f7e4bcd"/>
    <p:sldId xmlns:r="http://schemas.openxmlformats.org/officeDocument/2006/relationships" id="261" r:id="Rabc7b83e1e814737"/>
    <p:sldId xmlns:r="http://schemas.openxmlformats.org/officeDocument/2006/relationships" id="262" r:id="Rdf63fc35401240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d9fa3aca884925" /><Relationship Type="http://schemas.openxmlformats.org/officeDocument/2006/relationships/slide" Target="/ppt/slides/slide1.xml" Id="R42f7deda0aad4d7e" /><Relationship Type="http://schemas.openxmlformats.org/officeDocument/2006/relationships/slide" Target="/ppt/slides/slide2.xml" Id="Rc2e5d100e250444e" /><Relationship Type="http://schemas.openxmlformats.org/officeDocument/2006/relationships/slide" Target="/ppt/slides/slide3.xml" Id="R2744d383ed5e4eda" /><Relationship Type="http://schemas.openxmlformats.org/officeDocument/2006/relationships/slide" Target="/ppt/slides/slide4.xml" Id="R95f97ed75a1242d0" /><Relationship Type="http://schemas.openxmlformats.org/officeDocument/2006/relationships/slide" Target="/ppt/slides/slide5.xml" Id="R862a7a411f7e4bcd" /><Relationship Type="http://schemas.openxmlformats.org/officeDocument/2006/relationships/slide" Target="/ppt/slides/slide6.xml" Id="Rabc7b83e1e814737" /><Relationship Type="http://schemas.openxmlformats.org/officeDocument/2006/relationships/slide" Target="/ppt/slides/slide7.xml" Id="Rdf63fc35401240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0b975e85246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634271a554172" /><Relationship Type="http://schemas.openxmlformats.org/officeDocument/2006/relationships/theme" Target="/ppt/slideMasters/theme/theme1.xml" Id="R9ad255b4dc8543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634271a5541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41dbe20e3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a3c68e3ef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de892060e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37b467a6b45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05f7eee51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b6fe7412741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146227ae14c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VKE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2 372 029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2 622 279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KRÆMER ELIASSEN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KRISTOFFERSEN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Godværstunet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923 929 789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VKE HOLDING AS</a:t>
            </a:r>
          </a:p>
        </p:txBody>
      </p:sp>
    </p:spTree>
  </p:cSld>
  <p:clrMapOvr>
    <a:masterClrMapping xmlns:a="http://schemas.openxmlformats.org/drawingml/2006/main"/>
  </p:clrMapOvr>
</p:sld>
</file>