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3f329b9b1b4f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b9b827f4ab406f"/>
  </p:sldMasterIdLst>
  <p:sldIdLst>
    <p:sldId xmlns:r="http://schemas.openxmlformats.org/officeDocument/2006/relationships" id="256" r:id="Rf6d9264ea8254832"/>
    <p:sldId xmlns:r="http://schemas.openxmlformats.org/officeDocument/2006/relationships" id="257" r:id="R35b665bc84824722"/>
    <p:sldId xmlns:r="http://schemas.openxmlformats.org/officeDocument/2006/relationships" id="258" r:id="R8b85ca15383848eb"/>
    <p:sldId xmlns:r="http://schemas.openxmlformats.org/officeDocument/2006/relationships" id="259" r:id="Rb8a3082978a44abe"/>
    <p:sldId xmlns:r="http://schemas.openxmlformats.org/officeDocument/2006/relationships" id="260" r:id="Rbe3fbd0b31774ca0"/>
    <p:sldId xmlns:r="http://schemas.openxmlformats.org/officeDocument/2006/relationships" id="261" r:id="R5addfed000f44b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9b827f4ab406f" /><Relationship Type="http://schemas.openxmlformats.org/officeDocument/2006/relationships/slide" Target="/ppt/slides/slide1.xml" Id="Rf6d9264ea8254832" /><Relationship Type="http://schemas.openxmlformats.org/officeDocument/2006/relationships/slide" Target="/ppt/slides/slide2.xml" Id="R35b665bc84824722" /><Relationship Type="http://schemas.openxmlformats.org/officeDocument/2006/relationships/slide" Target="/ppt/slides/slide3.xml" Id="R8b85ca15383848eb" /><Relationship Type="http://schemas.openxmlformats.org/officeDocument/2006/relationships/slide" Target="/ppt/slides/slide4.xml" Id="Rb8a3082978a44abe" /><Relationship Type="http://schemas.openxmlformats.org/officeDocument/2006/relationships/slide" Target="/ppt/slides/slide5.xml" Id="Rbe3fbd0b31774ca0" /><Relationship Type="http://schemas.openxmlformats.org/officeDocument/2006/relationships/slide" Target="/ppt/slides/slide6.xml" Id="R5addfed000f44b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547d39e654f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52e46cff141b0" /><Relationship Type="http://schemas.openxmlformats.org/officeDocument/2006/relationships/theme" Target="/ppt/slideMasters/theme/theme1.xml" Id="R5d609199f87c43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e52e46cff141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03230d6ba40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04aa458e441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69d18a78142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747926f9a4e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39e548df743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1e590060143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FURENE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81 984 276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−6 715 126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−4 489 570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79 708 497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107 741 115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Furene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6105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48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post@furene.no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www.furene.no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923 994 149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