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6848df1b8a49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3c21a5664149a6"/>
  </p:sldMasterIdLst>
  <p:sldIdLst>
    <p:sldId xmlns:r="http://schemas.openxmlformats.org/officeDocument/2006/relationships" id="256" r:id="Rc24eb00d0fc64f54"/>
    <p:sldId xmlns:r="http://schemas.openxmlformats.org/officeDocument/2006/relationships" id="257" r:id="R942e0955e5274b0e"/>
    <p:sldId xmlns:r="http://schemas.openxmlformats.org/officeDocument/2006/relationships" id="258" r:id="R16c0fcffb0a44dbe"/>
    <p:sldId xmlns:r="http://schemas.openxmlformats.org/officeDocument/2006/relationships" id="259" r:id="R8ce538f1a1ed466a"/>
    <p:sldId xmlns:r="http://schemas.openxmlformats.org/officeDocument/2006/relationships" id="260" r:id="R35cb3dfeb8394070"/>
    <p:sldId xmlns:r="http://schemas.openxmlformats.org/officeDocument/2006/relationships" id="261" r:id="R3108e16464d24771"/>
    <p:sldId xmlns:r="http://schemas.openxmlformats.org/officeDocument/2006/relationships" id="262" r:id="R8d98319a631d43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c21a5664149a6" /><Relationship Type="http://schemas.openxmlformats.org/officeDocument/2006/relationships/slide" Target="/ppt/slides/slide1.xml" Id="Rc24eb00d0fc64f54" /><Relationship Type="http://schemas.openxmlformats.org/officeDocument/2006/relationships/slide" Target="/ppt/slides/slide2.xml" Id="R942e0955e5274b0e" /><Relationship Type="http://schemas.openxmlformats.org/officeDocument/2006/relationships/slide" Target="/ppt/slides/slide3.xml" Id="R16c0fcffb0a44dbe" /><Relationship Type="http://schemas.openxmlformats.org/officeDocument/2006/relationships/slide" Target="/ppt/slides/slide4.xml" Id="R8ce538f1a1ed466a" /><Relationship Type="http://schemas.openxmlformats.org/officeDocument/2006/relationships/slide" Target="/ppt/slides/slide5.xml" Id="R35cb3dfeb8394070" /><Relationship Type="http://schemas.openxmlformats.org/officeDocument/2006/relationships/slide" Target="/ppt/slides/slide6.xml" Id="R3108e16464d24771" /><Relationship Type="http://schemas.openxmlformats.org/officeDocument/2006/relationships/slide" Target="/ppt/slides/slide7.xml" Id="R8d98319a631d43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81ed91dcd47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d6830394541a2" /><Relationship Type="http://schemas.openxmlformats.org/officeDocument/2006/relationships/theme" Target="/ppt/slideMasters/theme/theme1.xml" Id="R591bb3df0111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7d6830394541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01be9a49c46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9ea93cee44e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1cc8e2fa844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cf69783bf48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1333b8a384f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c1014814146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b69ef40c144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FARVATN MEDINVESTERING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MEDINVESTERING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FARVATN MEDINVESTERING 1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MEDINVESTERING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MEDINVESTERING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MEDINVESTERING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133 099 205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133 099 205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MEDINVESTERING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FARVATN AS  –  95,3 %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VESTCORP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BKE INVEST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BVN22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 INVEST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VIRKELYST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MEDINVESTERING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Hilles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924 000 589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MEDINVESTERING 1 AS</a:t>
            </a:r>
          </a:p>
        </p:txBody>
      </p:sp>
    </p:spTree>
  </p:cSld>
  <p:clrMapOvr>
    <a:masterClrMapping xmlns:a="http://schemas.openxmlformats.org/drawingml/2006/main"/>
  </p:clrMapOvr>
</p:sld>
</file>