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3e4deb48c4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c86591ed845e1"/>
  </p:sldMasterIdLst>
  <p:sldIdLst>
    <p:sldId xmlns:r="http://schemas.openxmlformats.org/officeDocument/2006/relationships" id="256" r:id="Rc27a7c02635049e5"/>
    <p:sldId xmlns:r="http://schemas.openxmlformats.org/officeDocument/2006/relationships" id="257" r:id="R1adbe9f0208e461f"/>
    <p:sldId xmlns:r="http://schemas.openxmlformats.org/officeDocument/2006/relationships" id="258" r:id="R469cfb34ae18453b"/>
    <p:sldId xmlns:r="http://schemas.openxmlformats.org/officeDocument/2006/relationships" id="259" r:id="Rfadd311cd7054e79"/>
    <p:sldId xmlns:r="http://schemas.openxmlformats.org/officeDocument/2006/relationships" id="260" r:id="R190e65bf895e4849"/>
    <p:sldId xmlns:r="http://schemas.openxmlformats.org/officeDocument/2006/relationships" id="261" r:id="Rcfb63279e3ac4350"/>
    <p:sldId xmlns:r="http://schemas.openxmlformats.org/officeDocument/2006/relationships" id="262" r:id="R4d7db05c78d5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c86591ed845e1" /><Relationship Type="http://schemas.openxmlformats.org/officeDocument/2006/relationships/slide" Target="/ppt/slides/slide1.xml" Id="Rc27a7c02635049e5" /><Relationship Type="http://schemas.openxmlformats.org/officeDocument/2006/relationships/slide" Target="/ppt/slides/slide2.xml" Id="R1adbe9f0208e461f" /><Relationship Type="http://schemas.openxmlformats.org/officeDocument/2006/relationships/slide" Target="/ppt/slides/slide3.xml" Id="R469cfb34ae18453b" /><Relationship Type="http://schemas.openxmlformats.org/officeDocument/2006/relationships/slide" Target="/ppt/slides/slide4.xml" Id="Rfadd311cd7054e79" /><Relationship Type="http://schemas.openxmlformats.org/officeDocument/2006/relationships/slide" Target="/ppt/slides/slide5.xml" Id="R190e65bf895e4849" /><Relationship Type="http://schemas.openxmlformats.org/officeDocument/2006/relationships/slide" Target="/ppt/slides/slide6.xml" Id="Rcfb63279e3ac4350" /><Relationship Type="http://schemas.openxmlformats.org/officeDocument/2006/relationships/slide" Target="/ppt/slides/slide7.xml" Id="R4d7db05c78d5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6c1b1afb6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51124df64688" /><Relationship Type="http://schemas.openxmlformats.org/officeDocument/2006/relationships/theme" Target="/ppt/slideMasters/theme/theme1.xml" Id="R884bd6390371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151124df6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b3c762229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cdc8a241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5fd9b7785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209f5a0a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ac735998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9ce9c2cff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cd93e8742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103 134 674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102 339 784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50 717 924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BRØYMER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