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45d7c0757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31e273c6f4d23"/>
  </p:sldMasterIdLst>
  <p:sldIdLst>
    <p:sldId xmlns:r="http://schemas.openxmlformats.org/officeDocument/2006/relationships" id="256" r:id="Rbedf276e5fd04325"/>
    <p:sldId xmlns:r="http://schemas.openxmlformats.org/officeDocument/2006/relationships" id="257" r:id="R18579f3e782f436c"/>
    <p:sldId xmlns:r="http://schemas.openxmlformats.org/officeDocument/2006/relationships" id="258" r:id="R879498f8d9c246ba"/>
    <p:sldId xmlns:r="http://schemas.openxmlformats.org/officeDocument/2006/relationships" id="259" r:id="R85cfdd77c10b4573"/>
    <p:sldId xmlns:r="http://schemas.openxmlformats.org/officeDocument/2006/relationships" id="260" r:id="R09a7c358d07c4f6c"/>
    <p:sldId xmlns:r="http://schemas.openxmlformats.org/officeDocument/2006/relationships" id="261" r:id="R91aedfb939cf4dbd"/>
    <p:sldId xmlns:r="http://schemas.openxmlformats.org/officeDocument/2006/relationships" id="262" r:id="R413a9697bd02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31e273c6f4d23" /><Relationship Type="http://schemas.openxmlformats.org/officeDocument/2006/relationships/slide" Target="/ppt/slides/slide1.xml" Id="Rbedf276e5fd04325" /><Relationship Type="http://schemas.openxmlformats.org/officeDocument/2006/relationships/slide" Target="/ppt/slides/slide2.xml" Id="R18579f3e782f436c" /><Relationship Type="http://schemas.openxmlformats.org/officeDocument/2006/relationships/slide" Target="/ppt/slides/slide3.xml" Id="R879498f8d9c246ba" /><Relationship Type="http://schemas.openxmlformats.org/officeDocument/2006/relationships/slide" Target="/ppt/slides/slide4.xml" Id="R85cfdd77c10b4573" /><Relationship Type="http://schemas.openxmlformats.org/officeDocument/2006/relationships/slide" Target="/ppt/slides/slide5.xml" Id="R09a7c358d07c4f6c" /><Relationship Type="http://schemas.openxmlformats.org/officeDocument/2006/relationships/slide" Target="/ppt/slides/slide6.xml" Id="R91aedfb939cf4dbd" /><Relationship Type="http://schemas.openxmlformats.org/officeDocument/2006/relationships/slide" Target="/ppt/slides/slide7.xml" Id="R413a9697bd02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db3b2a78b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7bd175f547b4" /><Relationship Type="http://schemas.openxmlformats.org/officeDocument/2006/relationships/theme" Target="/ppt/slideMasters/theme/theme1.xml" Id="R0be5776e32bd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87bd175f5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8120a000f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f0d6530f8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453f9d96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bc24efd0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334aaa63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91eb2a0d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2f1793f40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BRØYMER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