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5cc69fa0284f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782bce95d34ca7"/>
  </p:sldMasterIdLst>
  <p:sldIdLst>
    <p:sldId xmlns:r="http://schemas.openxmlformats.org/officeDocument/2006/relationships" id="256" r:id="R2d157755e5aa42f4"/>
    <p:sldId xmlns:r="http://schemas.openxmlformats.org/officeDocument/2006/relationships" id="257" r:id="R418f09335b204ab2"/>
    <p:sldId xmlns:r="http://schemas.openxmlformats.org/officeDocument/2006/relationships" id="258" r:id="Re5ba1f6705d14709"/>
    <p:sldId xmlns:r="http://schemas.openxmlformats.org/officeDocument/2006/relationships" id="259" r:id="Rb694d68ac80840cc"/>
    <p:sldId xmlns:r="http://schemas.openxmlformats.org/officeDocument/2006/relationships" id="260" r:id="R79396fe1746a41d2"/>
    <p:sldId xmlns:r="http://schemas.openxmlformats.org/officeDocument/2006/relationships" id="261" r:id="R6fa51aa801094188"/>
    <p:sldId xmlns:r="http://schemas.openxmlformats.org/officeDocument/2006/relationships" id="262" r:id="R51433315ee1d48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782bce95d34ca7" /><Relationship Type="http://schemas.openxmlformats.org/officeDocument/2006/relationships/slide" Target="/ppt/slides/slide1.xml" Id="R2d157755e5aa42f4" /><Relationship Type="http://schemas.openxmlformats.org/officeDocument/2006/relationships/slide" Target="/ppt/slides/slide2.xml" Id="R418f09335b204ab2" /><Relationship Type="http://schemas.openxmlformats.org/officeDocument/2006/relationships/slide" Target="/ppt/slides/slide3.xml" Id="Re5ba1f6705d14709" /><Relationship Type="http://schemas.openxmlformats.org/officeDocument/2006/relationships/slide" Target="/ppt/slides/slide4.xml" Id="Rb694d68ac80840cc" /><Relationship Type="http://schemas.openxmlformats.org/officeDocument/2006/relationships/slide" Target="/ppt/slides/slide5.xml" Id="R79396fe1746a41d2" /><Relationship Type="http://schemas.openxmlformats.org/officeDocument/2006/relationships/slide" Target="/ppt/slides/slide6.xml" Id="R6fa51aa801094188" /><Relationship Type="http://schemas.openxmlformats.org/officeDocument/2006/relationships/slide" Target="/ppt/slides/slide7.xml" Id="R51433315ee1d48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b9958e3a2244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9d6bcbb994d8d" /><Relationship Type="http://schemas.openxmlformats.org/officeDocument/2006/relationships/theme" Target="/ppt/slideMasters/theme/theme1.xml" Id="R32146aa23dce42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c9d6bcbb994d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9ac01a2244b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75dcdd3bc4c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894164b9642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f1f746cd140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41fd1fffc4d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9bc32977842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033d44f654b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MEDTALL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MEDTALL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835 802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835 802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DANIEL OLAF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Daniel Olaf Hansen, Kirkeveien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924 032 553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