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4e009c97c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011f2f93f4f12"/>
  </p:sldMasterIdLst>
  <p:sldIdLst>
    <p:sldId xmlns:r="http://schemas.openxmlformats.org/officeDocument/2006/relationships" id="256" r:id="Rd21ee4fd91d24df7"/>
    <p:sldId xmlns:r="http://schemas.openxmlformats.org/officeDocument/2006/relationships" id="257" r:id="Rf4cf2ddb83a44cf7"/>
    <p:sldId xmlns:r="http://schemas.openxmlformats.org/officeDocument/2006/relationships" id="258" r:id="R3768d600d2154088"/>
    <p:sldId xmlns:r="http://schemas.openxmlformats.org/officeDocument/2006/relationships" id="259" r:id="R63afe31e6c344466"/>
    <p:sldId xmlns:r="http://schemas.openxmlformats.org/officeDocument/2006/relationships" id="260" r:id="Rc509839c6d554106"/>
    <p:sldId xmlns:r="http://schemas.openxmlformats.org/officeDocument/2006/relationships" id="261" r:id="R2fbf032ea3144872"/>
    <p:sldId xmlns:r="http://schemas.openxmlformats.org/officeDocument/2006/relationships" id="262" r:id="R0bd9639bc50b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011f2f93f4f12" /><Relationship Type="http://schemas.openxmlformats.org/officeDocument/2006/relationships/slide" Target="/ppt/slides/slide1.xml" Id="Rd21ee4fd91d24df7" /><Relationship Type="http://schemas.openxmlformats.org/officeDocument/2006/relationships/slide" Target="/ppt/slides/slide2.xml" Id="Rf4cf2ddb83a44cf7" /><Relationship Type="http://schemas.openxmlformats.org/officeDocument/2006/relationships/slide" Target="/ppt/slides/slide3.xml" Id="R3768d600d2154088" /><Relationship Type="http://schemas.openxmlformats.org/officeDocument/2006/relationships/slide" Target="/ppt/slides/slide4.xml" Id="R63afe31e6c344466" /><Relationship Type="http://schemas.openxmlformats.org/officeDocument/2006/relationships/slide" Target="/ppt/slides/slide5.xml" Id="Rc509839c6d554106" /><Relationship Type="http://schemas.openxmlformats.org/officeDocument/2006/relationships/slide" Target="/ppt/slides/slide6.xml" Id="R2fbf032ea3144872" /><Relationship Type="http://schemas.openxmlformats.org/officeDocument/2006/relationships/slide" Target="/ppt/slides/slide7.xml" Id="R0bd9639bc50b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0756f7b77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a3c0fce3d42d3" /><Relationship Type="http://schemas.openxmlformats.org/officeDocument/2006/relationships/theme" Target="/ppt/slideMasters/theme/theme1.xml" Id="Rd2b7003b0766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a3c0fce3d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38953028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07c46562d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d4d6e9e11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61a810ede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72260fbe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b9d6af0fb4f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94ee075a9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STANGELAND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