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8b118167e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9fa99a4ec464e"/>
  </p:sldMasterIdLst>
  <p:sldIdLst>
    <p:sldId xmlns:r="http://schemas.openxmlformats.org/officeDocument/2006/relationships" id="256" r:id="Ra156d842cf5c4f2a"/>
    <p:sldId xmlns:r="http://schemas.openxmlformats.org/officeDocument/2006/relationships" id="257" r:id="R35fb609c7465475d"/>
    <p:sldId xmlns:r="http://schemas.openxmlformats.org/officeDocument/2006/relationships" id="258" r:id="R4772a40d30ac496f"/>
    <p:sldId xmlns:r="http://schemas.openxmlformats.org/officeDocument/2006/relationships" id="259" r:id="R0619d1dc328a4744"/>
    <p:sldId xmlns:r="http://schemas.openxmlformats.org/officeDocument/2006/relationships" id="260" r:id="R5e85be74ed54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9fa99a4ec464e" /><Relationship Type="http://schemas.openxmlformats.org/officeDocument/2006/relationships/slide" Target="/ppt/slides/slide1.xml" Id="Ra156d842cf5c4f2a" /><Relationship Type="http://schemas.openxmlformats.org/officeDocument/2006/relationships/slide" Target="/ppt/slides/slide2.xml" Id="R35fb609c7465475d" /><Relationship Type="http://schemas.openxmlformats.org/officeDocument/2006/relationships/slide" Target="/ppt/slides/slide3.xml" Id="R4772a40d30ac496f" /><Relationship Type="http://schemas.openxmlformats.org/officeDocument/2006/relationships/slide" Target="/ppt/slides/slide4.xml" Id="R0619d1dc328a4744" /><Relationship Type="http://schemas.openxmlformats.org/officeDocument/2006/relationships/slide" Target="/ppt/slides/slide5.xml" Id="R5e85be74ed54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c78c5033046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d3ec8b18d411f" /><Relationship Type="http://schemas.openxmlformats.org/officeDocument/2006/relationships/theme" Target="/ppt/slideMasters/theme/theme1.xml" Id="Ra19df220d273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d3ec8b18d41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c0d23e753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f7b119b2f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59e7ccd1c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09ba40737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21064449b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