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0472625ee41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015c5b3c4a477c"/>
  </p:sldMasterIdLst>
  <p:sldIdLst>
    <p:sldId xmlns:r="http://schemas.openxmlformats.org/officeDocument/2006/relationships" id="256" r:id="Rfb6b8140c6f4422a"/>
    <p:sldId xmlns:r="http://schemas.openxmlformats.org/officeDocument/2006/relationships" id="257" r:id="Rc16bcd3ca4e14f89"/>
    <p:sldId xmlns:r="http://schemas.openxmlformats.org/officeDocument/2006/relationships" id="258" r:id="R78e63e02a0d94c27"/>
    <p:sldId xmlns:r="http://schemas.openxmlformats.org/officeDocument/2006/relationships" id="259" r:id="R2d5a37a3dcd54ea6"/>
    <p:sldId xmlns:r="http://schemas.openxmlformats.org/officeDocument/2006/relationships" id="260" r:id="R3c5f3291aeaa4186"/>
    <p:sldId xmlns:r="http://schemas.openxmlformats.org/officeDocument/2006/relationships" id="261" r:id="Rfe04d96e329141fe"/>
    <p:sldId xmlns:r="http://schemas.openxmlformats.org/officeDocument/2006/relationships" id="262" r:id="R60c4fa41d174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15c5b3c4a477c" /><Relationship Type="http://schemas.openxmlformats.org/officeDocument/2006/relationships/slide" Target="/ppt/slides/slide1.xml" Id="Rfb6b8140c6f4422a" /><Relationship Type="http://schemas.openxmlformats.org/officeDocument/2006/relationships/slide" Target="/ppt/slides/slide2.xml" Id="Rc16bcd3ca4e14f89" /><Relationship Type="http://schemas.openxmlformats.org/officeDocument/2006/relationships/slide" Target="/ppt/slides/slide3.xml" Id="R78e63e02a0d94c27" /><Relationship Type="http://schemas.openxmlformats.org/officeDocument/2006/relationships/slide" Target="/ppt/slides/slide4.xml" Id="R2d5a37a3dcd54ea6" /><Relationship Type="http://schemas.openxmlformats.org/officeDocument/2006/relationships/slide" Target="/ppt/slides/slide5.xml" Id="R3c5f3291aeaa4186" /><Relationship Type="http://schemas.openxmlformats.org/officeDocument/2006/relationships/slide" Target="/ppt/slides/slide6.xml" Id="Rfe04d96e329141fe" /><Relationship Type="http://schemas.openxmlformats.org/officeDocument/2006/relationships/slide" Target="/ppt/slides/slide7.xml" Id="R60c4fa41d174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c80f2674249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6ab590ba04c52" /><Relationship Type="http://schemas.openxmlformats.org/officeDocument/2006/relationships/theme" Target="/ppt/slideMasters/theme/theme1.xml" Id="R49efc26da6e6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6ab590ba04c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4b298d58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37f3ffd146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95a58e163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3a3ecaf21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e6114e85049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fec31399244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f93baf357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ECORN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ECORN FINANS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28 238 799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28 551 367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ERLING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Norselvegen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ECORN FINANS AS</a:t>
            </a:r>
          </a:p>
        </p:txBody>
      </p:sp>
    </p:spTree>
  </p:cSld>
  <p:clrMapOvr>
    <a:masterClrMapping xmlns:a="http://schemas.openxmlformats.org/drawingml/2006/main"/>
  </p:clrMapOvr>
</p:sld>
</file>