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7bdd28a596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6dbc4a850c4795"/>
  </p:sldMasterIdLst>
  <p:sldIdLst>
    <p:sldId xmlns:r="http://schemas.openxmlformats.org/officeDocument/2006/relationships" id="256" r:id="R6fe2b25356df4383"/>
    <p:sldId xmlns:r="http://schemas.openxmlformats.org/officeDocument/2006/relationships" id="257" r:id="Rb2f97ebcde6e4c58"/>
    <p:sldId xmlns:r="http://schemas.openxmlformats.org/officeDocument/2006/relationships" id="258" r:id="Rd4b6e4454a5d4117"/>
    <p:sldId xmlns:r="http://schemas.openxmlformats.org/officeDocument/2006/relationships" id="259" r:id="Rebb2ded215f04506"/>
    <p:sldId xmlns:r="http://schemas.openxmlformats.org/officeDocument/2006/relationships" id="260" r:id="R8cba1890f97e4ab3"/>
    <p:sldId xmlns:r="http://schemas.openxmlformats.org/officeDocument/2006/relationships" id="261" r:id="R984d721310174f5c"/>
    <p:sldId xmlns:r="http://schemas.openxmlformats.org/officeDocument/2006/relationships" id="262" r:id="Re3e756f749e942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dbc4a850c4795" /><Relationship Type="http://schemas.openxmlformats.org/officeDocument/2006/relationships/slide" Target="/ppt/slides/slide1.xml" Id="R6fe2b25356df4383" /><Relationship Type="http://schemas.openxmlformats.org/officeDocument/2006/relationships/slide" Target="/ppt/slides/slide2.xml" Id="Rb2f97ebcde6e4c58" /><Relationship Type="http://schemas.openxmlformats.org/officeDocument/2006/relationships/slide" Target="/ppt/slides/slide3.xml" Id="Rd4b6e4454a5d4117" /><Relationship Type="http://schemas.openxmlformats.org/officeDocument/2006/relationships/slide" Target="/ppt/slides/slide4.xml" Id="Rebb2ded215f04506" /><Relationship Type="http://schemas.openxmlformats.org/officeDocument/2006/relationships/slide" Target="/ppt/slides/slide5.xml" Id="R8cba1890f97e4ab3" /><Relationship Type="http://schemas.openxmlformats.org/officeDocument/2006/relationships/slide" Target="/ppt/slides/slide6.xml" Id="R984d721310174f5c" /><Relationship Type="http://schemas.openxmlformats.org/officeDocument/2006/relationships/slide" Target="/ppt/slides/slide7.xml" Id="Re3e756f749e942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01b167e9da43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d890786224b7a" /><Relationship Type="http://schemas.openxmlformats.org/officeDocument/2006/relationships/theme" Target="/ppt/slideMasters/theme/theme1.xml" Id="Reb800e5f5ee948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bd890786224b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8e5ceb120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340d7edea41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5e93b53d147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a5d0e033141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41cf8efc344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7b5afeeaf44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952a6289f4b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ALIB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63 701 000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68 349 000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VON ZERNICHOW MERETHE 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Nøsted &amp; AS, Grønviksveien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924 118 164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ALIB AS</a:t>
            </a:r>
          </a:p>
        </p:txBody>
      </p:sp>
    </p:spTree>
  </p:cSld>
  <p:clrMapOvr>
    <a:masterClrMapping xmlns:a="http://schemas.openxmlformats.org/drawingml/2006/main"/>
  </p:clrMapOvr>
</p:sld>
</file>