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abc2d3d48634a2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392d7ead09c4759"/>
  </p:sldMasterIdLst>
  <p:sldIdLst>
    <p:sldId xmlns:r="http://schemas.openxmlformats.org/officeDocument/2006/relationships" id="256" r:id="R8f530772603d49b4"/>
    <p:sldId xmlns:r="http://schemas.openxmlformats.org/officeDocument/2006/relationships" id="257" r:id="R1c20245cbc1f49db"/>
    <p:sldId xmlns:r="http://schemas.openxmlformats.org/officeDocument/2006/relationships" id="258" r:id="Ref623e9e491d48a0"/>
    <p:sldId xmlns:r="http://schemas.openxmlformats.org/officeDocument/2006/relationships" id="259" r:id="R1c2f7fddd3df48af"/>
    <p:sldId xmlns:r="http://schemas.openxmlformats.org/officeDocument/2006/relationships" id="260" r:id="R5b8dbcf3a42b4b8d"/>
    <p:sldId xmlns:r="http://schemas.openxmlformats.org/officeDocument/2006/relationships" id="261" r:id="R2e4c5256bdeb4617"/>
    <p:sldId xmlns:r="http://schemas.openxmlformats.org/officeDocument/2006/relationships" id="262" r:id="Ra4536732b2fb4e4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392d7ead09c4759" /><Relationship Type="http://schemas.openxmlformats.org/officeDocument/2006/relationships/slide" Target="/ppt/slides/slide1.xml" Id="R8f530772603d49b4" /><Relationship Type="http://schemas.openxmlformats.org/officeDocument/2006/relationships/slide" Target="/ppt/slides/slide2.xml" Id="R1c20245cbc1f49db" /><Relationship Type="http://schemas.openxmlformats.org/officeDocument/2006/relationships/slide" Target="/ppt/slides/slide3.xml" Id="Ref623e9e491d48a0" /><Relationship Type="http://schemas.openxmlformats.org/officeDocument/2006/relationships/slide" Target="/ppt/slides/slide4.xml" Id="R1c2f7fddd3df48af" /><Relationship Type="http://schemas.openxmlformats.org/officeDocument/2006/relationships/slide" Target="/ppt/slides/slide5.xml" Id="R5b8dbcf3a42b4b8d" /><Relationship Type="http://schemas.openxmlformats.org/officeDocument/2006/relationships/slide" Target="/ppt/slides/slide6.xml" Id="R2e4c5256bdeb4617" /><Relationship Type="http://schemas.openxmlformats.org/officeDocument/2006/relationships/slide" Target="/ppt/slides/slide7.xml" Id="Ra4536732b2fb4e4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a52e89971a7472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e5c58e05984d9b" /><Relationship Type="http://schemas.openxmlformats.org/officeDocument/2006/relationships/theme" Target="/ppt/slideMasters/theme/theme1.xml" Id="Rad894084fd7543d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6e5c58e05984d9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634fe2b7e442b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aaeeabaf4b4e6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954058278c41b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23cdbab2ba447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5f3486c231454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1cb6ee79b944e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cdbb3c218a4fa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NOSKA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NOSKA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NOSKA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NOSKA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NOSKA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NOSKA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−43 476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926 657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59 000 725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62 316 712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NOSKA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SCOLARO KATHRINE NØSTED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NOSKA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Kathrine Nøsted Scolaro, Hospitsveien 1D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0789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924 118 237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NOSKA AS</a:t>
            </a:r>
          </a:p>
        </p:txBody>
      </p:sp>
    </p:spTree>
  </p:cSld>
  <p:clrMapOvr>
    <a:masterClrMapping xmlns:a="http://schemas.openxmlformats.org/drawingml/2006/main"/>
  </p:clrMapOvr>
</p:sld>
</file>