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c2a5bcfd546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2921457034a9e"/>
  </p:sldMasterIdLst>
  <p:sldIdLst>
    <p:sldId xmlns:r="http://schemas.openxmlformats.org/officeDocument/2006/relationships" id="256" r:id="R229b454316a44c83"/>
    <p:sldId xmlns:r="http://schemas.openxmlformats.org/officeDocument/2006/relationships" id="257" r:id="R7642a4970ded4781"/>
    <p:sldId xmlns:r="http://schemas.openxmlformats.org/officeDocument/2006/relationships" id="258" r:id="Rbedcd26ed6d44168"/>
    <p:sldId xmlns:r="http://schemas.openxmlformats.org/officeDocument/2006/relationships" id="259" r:id="Rb1761609aae44967"/>
    <p:sldId xmlns:r="http://schemas.openxmlformats.org/officeDocument/2006/relationships" id="260" r:id="R24e277b063b44f60"/>
    <p:sldId xmlns:r="http://schemas.openxmlformats.org/officeDocument/2006/relationships" id="261" r:id="R840e55971f97438d"/>
    <p:sldId xmlns:r="http://schemas.openxmlformats.org/officeDocument/2006/relationships" id="262" r:id="Ra2ce9b965b9e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2921457034a9e" /><Relationship Type="http://schemas.openxmlformats.org/officeDocument/2006/relationships/slide" Target="/ppt/slides/slide1.xml" Id="R229b454316a44c83" /><Relationship Type="http://schemas.openxmlformats.org/officeDocument/2006/relationships/slide" Target="/ppt/slides/slide2.xml" Id="R7642a4970ded4781" /><Relationship Type="http://schemas.openxmlformats.org/officeDocument/2006/relationships/slide" Target="/ppt/slides/slide3.xml" Id="Rbedcd26ed6d44168" /><Relationship Type="http://schemas.openxmlformats.org/officeDocument/2006/relationships/slide" Target="/ppt/slides/slide4.xml" Id="Rb1761609aae44967" /><Relationship Type="http://schemas.openxmlformats.org/officeDocument/2006/relationships/slide" Target="/ppt/slides/slide5.xml" Id="R24e277b063b44f60" /><Relationship Type="http://schemas.openxmlformats.org/officeDocument/2006/relationships/slide" Target="/ppt/slides/slide6.xml" Id="R840e55971f97438d" /><Relationship Type="http://schemas.openxmlformats.org/officeDocument/2006/relationships/slide" Target="/ppt/slides/slide7.xml" Id="Ra2ce9b965b9e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5cec29ea9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1bd942ce14771" /><Relationship Type="http://schemas.openxmlformats.org/officeDocument/2006/relationships/theme" Target="/ppt/slideMasters/theme/theme1.xml" Id="R9d2c8044633e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1bd942ce1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afafd9b96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17430ded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2b800b6e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eebc2a5da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5453e801e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457d866ab44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73e01ea364c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KSA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KSA HOLDING II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15 623 645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16 652 646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SANDNES  –  58,5 %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KSA HOLDING II AS  –  41,5 %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924 193 557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II AS</a:t>
            </a:r>
          </a:p>
        </p:txBody>
      </p:sp>
    </p:spTree>
  </p:cSld>
  <p:clrMapOvr>
    <a:masterClrMapping xmlns:a="http://schemas.openxmlformats.org/drawingml/2006/main"/>
  </p:clrMapOvr>
</p:sld>
</file>