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462b8b2bab24f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2f85f17b6d41b8"/>
  </p:sldMasterIdLst>
  <p:sldIdLst>
    <p:sldId xmlns:r="http://schemas.openxmlformats.org/officeDocument/2006/relationships" id="256" r:id="R5e4ce72dd9ee4cee"/>
    <p:sldId xmlns:r="http://schemas.openxmlformats.org/officeDocument/2006/relationships" id="257" r:id="Ra514f532383a4ebd"/>
    <p:sldId xmlns:r="http://schemas.openxmlformats.org/officeDocument/2006/relationships" id="258" r:id="R5a44b9d2cffa4d48"/>
    <p:sldId xmlns:r="http://schemas.openxmlformats.org/officeDocument/2006/relationships" id="259" r:id="R74f26f324be042e7"/>
    <p:sldId xmlns:r="http://schemas.openxmlformats.org/officeDocument/2006/relationships" id="260" r:id="R726623fde9054f16"/>
    <p:sldId xmlns:r="http://schemas.openxmlformats.org/officeDocument/2006/relationships" id="261" r:id="R1d937a70808e4a2c"/>
    <p:sldId xmlns:r="http://schemas.openxmlformats.org/officeDocument/2006/relationships" id="262" r:id="R3ba916c45d75423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2f85f17b6d41b8" /><Relationship Type="http://schemas.openxmlformats.org/officeDocument/2006/relationships/slide" Target="/ppt/slides/slide1.xml" Id="R5e4ce72dd9ee4cee" /><Relationship Type="http://schemas.openxmlformats.org/officeDocument/2006/relationships/slide" Target="/ppt/slides/slide2.xml" Id="Ra514f532383a4ebd" /><Relationship Type="http://schemas.openxmlformats.org/officeDocument/2006/relationships/slide" Target="/ppt/slides/slide3.xml" Id="R5a44b9d2cffa4d48" /><Relationship Type="http://schemas.openxmlformats.org/officeDocument/2006/relationships/slide" Target="/ppt/slides/slide4.xml" Id="R74f26f324be042e7" /><Relationship Type="http://schemas.openxmlformats.org/officeDocument/2006/relationships/slide" Target="/ppt/slides/slide5.xml" Id="R726623fde9054f16" /><Relationship Type="http://schemas.openxmlformats.org/officeDocument/2006/relationships/slide" Target="/ppt/slides/slide6.xml" Id="R1d937a70808e4a2c" /><Relationship Type="http://schemas.openxmlformats.org/officeDocument/2006/relationships/slide" Target="/ppt/slides/slide7.xml" Id="R3ba916c45d75423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69aa06521d4a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7e2c657f44fef" /><Relationship Type="http://schemas.openxmlformats.org/officeDocument/2006/relationships/theme" Target="/ppt/slideMasters/theme/theme1.xml" Id="R753395ecc89046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57e2c657f44f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6e5026450946e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b185fcffc43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81522e35248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f076945d844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15b3ad2efb42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de65e5fb8440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57ef47227f4cc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CECILIE BERGSKÅS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BERGSKÅS HOLDING AS ble etablert [år] og holder til i Åros.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4 011 627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22 244 664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23 306 029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CECILIE BERGSKÅS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Ivers vei 19A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3474 Åros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924 270 047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CECILIE BERGSKÅS HOLDING AS</a:t>
            </a:r>
          </a:p>
        </p:txBody>
      </p:sp>
    </p:spTree>
  </p:cSld>
  <p:clrMapOvr>
    <a:masterClrMapping xmlns:a="http://schemas.openxmlformats.org/drawingml/2006/main"/>
  </p:clrMapOvr>
</p:sld>
</file>