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c23d5d788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cf647f1a64726"/>
  </p:sldMasterIdLst>
  <p:sldIdLst>
    <p:sldId xmlns:r="http://schemas.openxmlformats.org/officeDocument/2006/relationships" id="256" r:id="R5760a58005f14b64"/>
    <p:sldId xmlns:r="http://schemas.openxmlformats.org/officeDocument/2006/relationships" id="257" r:id="R8a4c54f5d229427f"/>
    <p:sldId xmlns:r="http://schemas.openxmlformats.org/officeDocument/2006/relationships" id="258" r:id="R63e56bdff3534952"/>
    <p:sldId xmlns:r="http://schemas.openxmlformats.org/officeDocument/2006/relationships" id="259" r:id="R32c907ce53274b40"/>
    <p:sldId xmlns:r="http://schemas.openxmlformats.org/officeDocument/2006/relationships" id="260" r:id="R5a5b8edc804e486b"/>
    <p:sldId xmlns:r="http://schemas.openxmlformats.org/officeDocument/2006/relationships" id="261" r:id="Rd86b475a156740a5"/>
    <p:sldId xmlns:r="http://schemas.openxmlformats.org/officeDocument/2006/relationships" id="262" r:id="Rb0cd76015a9f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cf647f1a64726" /><Relationship Type="http://schemas.openxmlformats.org/officeDocument/2006/relationships/slide" Target="/ppt/slides/slide1.xml" Id="R5760a58005f14b64" /><Relationship Type="http://schemas.openxmlformats.org/officeDocument/2006/relationships/slide" Target="/ppt/slides/slide2.xml" Id="R8a4c54f5d229427f" /><Relationship Type="http://schemas.openxmlformats.org/officeDocument/2006/relationships/slide" Target="/ppt/slides/slide3.xml" Id="R63e56bdff3534952" /><Relationship Type="http://schemas.openxmlformats.org/officeDocument/2006/relationships/slide" Target="/ppt/slides/slide4.xml" Id="R32c907ce53274b40" /><Relationship Type="http://schemas.openxmlformats.org/officeDocument/2006/relationships/slide" Target="/ppt/slides/slide5.xml" Id="R5a5b8edc804e486b" /><Relationship Type="http://schemas.openxmlformats.org/officeDocument/2006/relationships/slide" Target="/ppt/slides/slide6.xml" Id="Rd86b475a156740a5" /><Relationship Type="http://schemas.openxmlformats.org/officeDocument/2006/relationships/slide" Target="/ppt/slides/slide7.xml" Id="Rb0cd76015a9f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fb8608a97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e879df574403" /><Relationship Type="http://schemas.openxmlformats.org/officeDocument/2006/relationships/theme" Target="/ppt/slideMasters/theme/theme1.xml" Id="R5e0511a6ce9d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f4e879df57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5535a8cd0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bb901b363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a02c21547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a262d8178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9be29d2c2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21e839d734d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efc274544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BERGSKÅS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BERGSKÅS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24 007 837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25 508 485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BERGSKÅS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BERGSKÅS HOLDING AS</a:t>
            </a:r>
          </a:p>
        </p:txBody>
      </p:sp>
    </p:spTree>
  </p:cSld>
  <p:clrMapOvr>
    <a:masterClrMapping xmlns:a="http://schemas.openxmlformats.org/drawingml/2006/main"/>
  </p:clrMapOvr>
</p:sld>
</file>