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637810b6f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5ce7fc8564332"/>
  </p:sldMasterIdLst>
  <p:sldIdLst>
    <p:sldId xmlns:r="http://schemas.openxmlformats.org/officeDocument/2006/relationships" id="256" r:id="R9348065011ab4edf"/>
    <p:sldId xmlns:r="http://schemas.openxmlformats.org/officeDocument/2006/relationships" id="257" r:id="R37d020b52adb48f1"/>
    <p:sldId xmlns:r="http://schemas.openxmlformats.org/officeDocument/2006/relationships" id="258" r:id="Rb2aaed2c697f40f1"/>
    <p:sldId xmlns:r="http://schemas.openxmlformats.org/officeDocument/2006/relationships" id="259" r:id="Ra7b3ea831b9c473b"/>
    <p:sldId xmlns:r="http://schemas.openxmlformats.org/officeDocument/2006/relationships" id="260" r:id="Re210c4a6f7a84eb6"/>
    <p:sldId xmlns:r="http://schemas.openxmlformats.org/officeDocument/2006/relationships" id="261" r:id="R9cd28ce5ae6f4083"/>
    <p:sldId xmlns:r="http://schemas.openxmlformats.org/officeDocument/2006/relationships" id="262" r:id="R70c19917790b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5ce7fc8564332" /><Relationship Type="http://schemas.openxmlformats.org/officeDocument/2006/relationships/slide" Target="/ppt/slides/slide1.xml" Id="R9348065011ab4edf" /><Relationship Type="http://schemas.openxmlformats.org/officeDocument/2006/relationships/slide" Target="/ppt/slides/slide2.xml" Id="R37d020b52adb48f1" /><Relationship Type="http://schemas.openxmlformats.org/officeDocument/2006/relationships/slide" Target="/ppt/slides/slide3.xml" Id="Rb2aaed2c697f40f1" /><Relationship Type="http://schemas.openxmlformats.org/officeDocument/2006/relationships/slide" Target="/ppt/slides/slide4.xml" Id="Ra7b3ea831b9c473b" /><Relationship Type="http://schemas.openxmlformats.org/officeDocument/2006/relationships/slide" Target="/ppt/slides/slide5.xml" Id="Re210c4a6f7a84eb6" /><Relationship Type="http://schemas.openxmlformats.org/officeDocument/2006/relationships/slide" Target="/ppt/slides/slide6.xml" Id="R9cd28ce5ae6f4083" /><Relationship Type="http://schemas.openxmlformats.org/officeDocument/2006/relationships/slide" Target="/ppt/slides/slide7.xml" Id="R70c19917790b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7d338b74c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1245187d24851" /><Relationship Type="http://schemas.openxmlformats.org/officeDocument/2006/relationships/theme" Target="/ppt/slideMasters/theme/theme1.xml" Id="R39323283811f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1245187d2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3da1c9c7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6d03576a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dd712c8aa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83c0b7d7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9fdf42d05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bced7856d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4743fe840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MILEKÅSA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MILEKÅSA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17 072 058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