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0b7d75891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1620f8e3541fc"/>
  </p:sldMasterIdLst>
  <p:sldIdLst>
    <p:sldId xmlns:r="http://schemas.openxmlformats.org/officeDocument/2006/relationships" id="256" r:id="R67ecd03e532f487e"/>
    <p:sldId xmlns:r="http://schemas.openxmlformats.org/officeDocument/2006/relationships" id="257" r:id="Rf72546ce37cd4154"/>
    <p:sldId xmlns:r="http://schemas.openxmlformats.org/officeDocument/2006/relationships" id="258" r:id="Rda23bce104da46c1"/>
    <p:sldId xmlns:r="http://schemas.openxmlformats.org/officeDocument/2006/relationships" id="259" r:id="R9d3be946c3024478"/>
    <p:sldId xmlns:r="http://schemas.openxmlformats.org/officeDocument/2006/relationships" id="260" r:id="R89d78f3f422d4014"/>
    <p:sldId xmlns:r="http://schemas.openxmlformats.org/officeDocument/2006/relationships" id="261" r:id="Rfb5813c9886c4185"/>
    <p:sldId xmlns:r="http://schemas.openxmlformats.org/officeDocument/2006/relationships" id="262" r:id="R236a214d62e0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1620f8e3541fc" /><Relationship Type="http://schemas.openxmlformats.org/officeDocument/2006/relationships/slide" Target="/ppt/slides/slide1.xml" Id="R67ecd03e532f487e" /><Relationship Type="http://schemas.openxmlformats.org/officeDocument/2006/relationships/slide" Target="/ppt/slides/slide2.xml" Id="Rf72546ce37cd4154" /><Relationship Type="http://schemas.openxmlformats.org/officeDocument/2006/relationships/slide" Target="/ppt/slides/slide3.xml" Id="Rda23bce104da46c1" /><Relationship Type="http://schemas.openxmlformats.org/officeDocument/2006/relationships/slide" Target="/ppt/slides/slide4.xml" Id="R9d3be946c3024478" /><Relationship Type="http://schemas.openxmlformats.org/officeDocument/2006/relationships/slide" Target="/ppt/slides/slide5.xml" Id="R89d78f3f422d4014" /><Relationship Type="http://schemas.openxmlformats.org/officeDocument/2006/relationships/slide" Target="/ppt/slides/slide6.xml" Id="Rfb5813c9886c4185" /><Relationship Type="http://schemas.openxmlformats.org/officeDocument/2006/relationships/slide" Target="/ppt/slides/slide7.xml" Id="R236a214d62e0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9274784b0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c4ed0cb214fb1" /><Relationship Type="http://schemas.openxmlformats.org/officeDocument/2006/relationships/theme" Target="/ppt/slideMasters/theme/theme1.xml" Id="Rcf058afdfe39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c4ed0cb21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2156e4b8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38a092735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35c2af57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b3be55e9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1540fdd83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e41cb9dac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780f05c22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47 977 747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ØVERGÅRD BERG-HANSEN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SIGNAR BERG-HANSEN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Signar Berg-Hansen, Otervikveien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