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f7c40ee80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787d65f594655"/>
  </p:sldMasterIdLst>
  <p:sldIdLst>
    <p:sldId xmlns:r="http://schemas.openxmlformats.org/officeDocument/2006/relationships" id="256" r:id="Rf816c826d8624f85"/>
    <p:sldId xmlns:r="http://schemas.openxmlformats.org/officeDocument/2006/relationships" id="257" r:id="Raa3021b178614bde"/>
    <p:sldId xmlns:r="http://schemas.openxmlformats.org/officeDocument/2006/relationships" id="258" r:id="R03b2aa012ec5434e"/>
    <p:sldId xmlns:r="http://schemas.openxmlformats.org/officeDocument/2006/relationships" id="259" r:id="R4e013d7fc72840c6"/>
    <p:sldId xmlns:r="http://schemas.openxmlformats.org/officeDocument/2006/relationships" id="260" r:id="Rf0926dcb65224188"/>
    <p:sldId xmlns:r="http://schemas.openxmlformats.org/officeDocument/2006/relationships" id="261" r:id="R80ec09c21c734a79"/>
    <p:sldId xmlns:r="http://schemas.openxmlformats.org/officeDocument/2006/relationships" id="262" r:id="Ra4807e4856fc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787d65f594655" /><Relationship Type="http://schemas.openxmlformats.org/officeDocument/2006/relationships/slide" Target="/ppt/slides/slide1.xml" Id="Rf816c826d8624f85" /><Relationship Type="http://schemas.openxmlformats.org/officeDocument/2006/relationships/slide" Target="/ppt/slides/slide2.xml" Id="Raa3021b178614bde" /><Relationship Type="http://schemas.openxmlformats.org/officeDocument/2006/relationships/slide" Target="/ppt/slides/slide3.xml" Id="R03b2aa012ec5434e" /><Relationship Type="http://schemas.openxmlformats.org/officeDocument/2006/relationships/slide" Target="/ppt/slides/slide4.xml" Id="R4e013d7fc72840c6" /><Relationship Type="http://schemas.openxmlformats.org/officeDocument/2006/relationships/slide" Target="/ppt/slides/slide5.xml" Id="Rf0926dcb65224188" /><Relationship Type="http://schemas.openxmlformats.org/officeDocument/2006/relationships/slide" Target="/ppt/slides/slide6.xml" Id="R80ec09c21c734a79" /><Relationship Type="http://schemas.openxmlformats.org/officeDocument/2006/relationships/slide" Target="/ppt/slides/slide7.xml" Id="Ra4807e4856fc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bb4e6ea16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cad2c7944c90" /><Relationship Type="http://schemas.openxmlformats.org/officeDocument/2006/relationships/theme" Target="/ppt/slideMasters/theme/theme1.xml" Id="R7c995759193a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bcad2c794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2ee91efa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be071dd58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690cc4cd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257cd018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cde0fba35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1bc03a24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318d3d60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