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2b8749ba9604c4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23ddc5ee8e24699"/>
  </p:sldMasterIdLst>
  <p:sldIdLst>
    <p:sldId xmlns:r="http://schemas.openxmlformats.org/officeDocument/2006/relationships" id="256" r:id="R5ba3bcda2ab14166"/>
    <p:sldId xmlns:r="http://schemas.openxmlformats.org/officeDocument/2006/relationships" id="257" r:id="R339947f3faee4d3a"/>
    <p:sldId xmlns:r="http://schemas.openxmlformats.org/officeDocument/2006/relationships" id="258" r:id="R673542a0581a4dc4"/>
    <p:sldId xmlns:r="http://schemas.openxmlformats.org/officeDocument/2006/relationships" id="259" r:id="R34396a0727b1420b"/>
    <p:sldId xmlns:r="http://schemas.openxmlformats.org/officeDocument/2006/relationships" id="260" r:id="Rc41a69a6aebb4837"/>
    <p:sldId xmlns:r="http://schemas.openxmlformats.org/officeDocument/2006/relationships" id="261" r:id="R880811b5a9604ec5"/>
    <p:sldId xmlns:r="http://schemas.openxmlformats.org/officeDocument/2006/relationships" id="262" r:id="R345169bd7ca64cd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3ddc5ee8e24699" /><Relationship Type="http://schemas.openxmlformats.org/officeDocument/2006/relationships/slide" Target="/ppt/slides/slide1.xml" Id="R5ba3bcda2ab14166" /><Relationship Type="http://schemas.openxmlformats.org/officeDocument/2006/relationships/slide" Target="/ppt/slides/slide2.xml" Id="R339947f3faee4d3a" /><Relationship Type="http://schemas.openxmlformats.org/officeDocument/2006/relationships/slide" Target="/ppt/slides/slide3.xml" Id="R673542a0581a4dc4" /><Relationship Type="http://schemas.openxmlformats.org/officeDocument/2006/relationships/slide" Target="/ppt/slides/slide4.xml" Id="R34396a0727b1420b" /><Relationship Type="http://schemas.openxmlformats.org/officeDocument/2006/relationships/slide" Target="/ppt/slides/slide5.xml" Id="Rc41a69a6aebb4837" /><Relationship Type="http://schemas.openxmlformats.org/officeDocument/2006/relationships/slide" Target="/ppt/slides/slide6.xml" Id="R880811b5a9604ec5" /><Relationship Type="http://schemas.openxmlformats.org/officeDocument/2006/relationships/slide" Target="/ppt/slides/slide7.xml" Id="R345169bd7ca64cd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2d98756ac844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81c4dbaf624e0f" /><Relationship Type="http://schemas.openxmlformats.org/officeDocument/2006/relationships/theme" Target="/ppt/slideMasters/theme/theme1.xml" Id="R1c3b4a33a2ac4a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81c4dbaf624e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b080dc004b447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d55ebcc42742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9446239a041b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45fba48464c4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860773bb2945e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534fefa930485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b072be9b3c41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REGNSKAPSKONTORET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REGNSKAPSKONTORET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−4 202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1 128 283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13 791 099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14 467 727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NARVERUD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Ingvald Ludvigsens gate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3027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21 36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924 284 331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REGNSKAPSKONTORET AS</a:t>
            </a:r>
          </a:p>
        </p:txBody>
      </p:sp>
    </p:spTree>
  </p:cSld>
  <p:clrMapOvr>
    <a:masterClrMapping xmlns:a="http://schemas.openxmlformats.org/drawingml/2006/main"/>
  </p:clrMapOvr>
</p:sld>
</file>