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a294037ea4b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d330a23914fff"/>
  </p:sldMasterIdLst>
  <p:sldIdLst>
    <p:sldId xmlns:r="http://schemas.openxmlformats.org/officeDocument/2006/relationships" id="256" r:id="Rdc647b8612394bb2"/>
    <p:sldId xmlns:r="http://schemas.openxmlformats.org/officeDocument/2006/relationships" id="257" r:id="R80157051a17a4295"/>
    <p:sldId xmlns:r="http://schemas.openxmlformats.org/officeDocument/2006/relationships" id="258" r:id="R2d05baefe305464d"/>
    <p:sldId xmlns:r="http://schemas.openxmlformats.org/officeDocument/2006/relationships" id="259" r:id="Reb829ecd5d4a49f8"/>
    <p:sldId xmlns:r="http://schemas.openxmlformats.org/officeDocument/2006/relationships" id="260" r:id="R6ce84e74df7543eb"/>
    <p:sldId xmlns:r="http://schemas.openxmlformats.org/officeDocument/2006/relationships" id="261" r:id="R9e911592cb944c0e"/>
    <p:sldId xmlns:r="http://schemas.openxmlformats.org/officeDocument/2006/relationships" id="262" r:id="R3d2c666fd37a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330a23914fff" /><Relationship Type="http://schemas.openxmlformats.org/officeDocument/2006/relationships/slide" Target="/ppt/slides/slide1.xml" Id="Rdc647b8612394bb2" /><Relationship Type="http://schemas.openxmlformats.org/officeDocument/2006/relationships/slide" Target="/ppt/slides/slide2.xml" Id="R80157051a17a4295" /><Relationship Type="http://schemas.openxmlformats.org/officeDocument/2006/relationships/slide" Target="/ppt/slides/slide3.xml" Id="R2d05baefe305464d" /><Relationship Type="http://schemas.openxmlformats.org/officeDocument/2006/relationships/slide" Target="/ppt/slides/slide4.xml" Id="Reb829ecd5d4a49f8" /><Relationship Type="http://schemas.openxmlformats.org/officeDocument/2006/relationships/slide" Target="/ppt/slides/slide5.xml" Id="R6ce84e74df7543eb" /><Relationship Type="http://schemas.openxmlformats.org/officeDocument/2006/relationships/slide" Target="/ppt/slides/slide6.xml" Id="R9e911592cb944c0e" /><Relationship Type="http://schemas.openxmlformats.org/officeDocument/2006/relationships/slide" Target="/ppt/slides/slide7.xml" Id="R3d2c666fd37a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76d282f7e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7b0bd19914cba" /><Relationship Type="http://schemas.openxmlformats.org/officeDocument/2006/relationships/theme" Target="/ppt/slideMasters/theme/theme1.xml" Id="Ra086d2a96565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7b0bd1991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265b5c5f2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2a79e8d1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da29478b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c22847b0a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7c7c05f954b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8ce903b4b42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c2fd65f42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BRAMAX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10 281 233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17 066 437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BASTIAN BRYHN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Bryhn, Dagaliveien 2H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924 300 655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BRAMAX AS</a:t>
            </a:r>
          </a:p>
        </p:txBody>
      </p:sp>
    </p:spTree>
  </p:cSld>
  <p:clrMapOvr>
    <a:masterClrMapping xmlns:a="http://schemas.openxmlformats.org/drawingml/2006/main"/>
  </p:clrMapOvr>
</p:sld>
</file>