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2db9c99064d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46a5afeea4b12"/>
  </p:sldMasterIdLst>
  <p:sldIdLst>
    <p:sldId xmlns:r="http://schemas.openxmlformats.org/officeDocument/2006/relationships" id="256" r:id="R0c131e4f99544a0d"/>
    <p:sldId xmlns:r="http://schemas.openxmlformats.org/officeDocument/2006/relationships" id="257" r:id="R6827fcd21beb47d4"/>
    <p:sldId xmlns:r="http://schemas.openxmlformats.org/officeDocument/2006/relationships" id="258" r:id="R70a1e4b15e164033"/>
    <p:sldId xmlns:r="http://schemas.openxmlformats.org/officeDocument/2006/relationships" id="259" r:id="R0d02d528754747f5"/>
    <p:sldId xmlns:r="http://schemas.openxmlformats.org/officeDocument/2006/relationships" id="260" r:id="R9dd125ff7b4145b3"/>
    <p:sldId xmlns:r="http://schemas.openxmlformats.org/officeDocument/2006/relationships" id="261" r:id="R51039d9ef7694923"/>
    <p:sldId xmlns:r="http://schemas.openxmlformats.org/officeDocument/2006/relationships" id="262" r:id="R5eabab43ab774d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46a5afeea4b12" /><Relationship Type="http://schemas.openxmlformats.org/officeDocument/2006/relationships/slide" Target="/ppt/slides/slide1.xml" Id="R0c131e4f99544a0d" /><Relationship Type="http://schemas.openxmlformats.org/officeDocument/2006/relationships/slide" Target="/ppt/slides/slide2.xml" Id="R6827fcd21beb47d4" /><Relationship Type="http://schemas.openxmlformats.org/officeDocument/2006/relationships/slide" Target="/ppt/slides/slide3.xml" Id="R70a1e4b15e164033" /><Relationship Type="http://schemas.openxmlformats.org/officeDocument/2006/relationships/slide" Target="/ppt/slides/slide4.xml" Id="R0d02d528754747f5" /><Relationship Type="http://schemas.openxmlformats.org/officeDocument/2006/relationships/slide" Target="/ppt/slides/slide5.xml" Id="R9dd125ff7b4145b3" /><Relationship Type="http://schemas.openxmlformats.org/officeDocument/2006/relationships/slide" Target="/ppt/slides/slide6.xml" Id="R51039d9ef7694923" /><Relationship Type="http://schemas.openxmlformats.org/officeDocument/2006/relationships/slide" Target="/ppt/slides/slide7.xml" Id="R5eabab43ab774d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3896e6b4647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03cea6e2648ab" /><Relationship Type="http://schemas.openxmlformats.org/officeDocument/2006/relationships/theme" Target="/ppt/slideMasters/theme/theme1.xml" Id="Rcb9a342d88e247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03cea6e2648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8f17dbd6f46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c722112a2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7aab94816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aaaea3835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5116ea8464d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265f88eef40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8e02b5519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