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429929eaa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cdf8b954f483a"/>
  </p:sldMasterIdLst>
  <p:sldIdLst>
    <p:sldId xmlns:r="http://schemas.openxmlformats.org/officeDocument/2006/relationships" id="256" r:id="Rbbb0424ae217457f"/>
    <p:sldId xmlns:r="http://schemas.openxmlformats.org/officeDocument/2006/relationships" id="257" r:id="R7eecdae5690a434e"/>
    <p:sldId xmlns:r="http://schemas.openxmlformats.org/officeDocument/2006/relationships" id="258" r:id="Rd73a736e0ade4683"/>
    <p:sldId xmlns:r="http://schemas.openxmlformats.org/officeDocument/2006/relationships" id="259" r:id="R4631f9014b8d4d00"/>
    <p:sldId xmlns:r="http://schemas.openxmlformats.org/officeDocument/2006/relationships" id="260" r:id="R1063030aa6b74983"/>
    <p:sldId xmlns:r="http://schemas.openxmlformats.org/officeDocument/2006/relationships" id="261" r:id="R77291421e8da4b2e"/>
    <p:sldId xmlns:r="http://schemas.openxmlformats.org/officeDocument/2006/relationships" id="262" r:id="R5ea44a0bf3ce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cdf8b954f483a" /><Relationship Type="http://schemas.openxmlformats.org/officeDocument/2006/relationships/slide" Target="/ppt/slides/slide1.xml" Id="Rbbb0424ae217457f" /><Relationship Type="http://schemas.openxmlformats.org/officeDocument/2006/relationships/slide" Target="/ppt/slides/slide2.xml" Id="R7eecdae5690a434e" /><Relationship Type="http://schemas.openxmlformats.org/officeDocument/2006/relationships/slide" Target="/ppt/slides/slide3.xml" Id="Rd73a736e0ade4683" /><Relationship Type="http://schemas.openxmlformats.org/officeDocument/2006/relationships/slide" Target="/ppt/slides/slide4.xml" Id="R4631f9014b8d4d00" /><Relationship Type="http://schemas.openxmlformats.org/officeDocument/2006/relationships/slide" Target="/ppt/slides/slide5.xml" Id="R1063030aa6b74983" /><Relationship Type="http://schemas.openxmlformats.org/officeDocument/2006/relationships/slide" Target="/ppt/slides/slide6.xml" Id="R77291421e8da4b2e" /><Relationship Type="http://schemas.openxmlformats.org/officeDocument/2006/relationships/slide" Target="/ppt/slides/slide7.xml" Id="R5ea44a0bf3ce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a6718cba6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3052c815544a3" /><Relationship Type="http://schemas.openxmlformats.org/officeDocument/2006/relationships/theme" Target="/ppt/slideMasters/theme/theme1.xml" Id="R7545b8591b944e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3052c815544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06029e5c3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8eca9215d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09328bebe41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732b9baf5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c0755d2d2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b09301000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cd972042641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