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b441fa045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034bbef6a4845"/>
  </p:sldMasterIdLst>
  <p:sldIdLst>
    <p:sldId xmlns:r="http://schemas.openxmlformats.org/officeDocument/2006/relationships" id="256" r:id="R70f047ba10404846"/>
    <p:sldId xmlns:r="http://schemas.openxmlformats.org/officeDocument/2006/relationships" id="257" r:id="R0c42d58ee96d453c"/>
    <p:sldId xmlns:r="http://schemas.openxmlformats.org/officeDocument/2006/relationships" id="258" r:id="R9b4476b0aad54bac"/>
    <p:sldId xmlns:r="http://schemas.openxmlformats.org/officeDocument/2006/relationships" id="259" r:id="Rc90578f4d2c24d3a"/>
    <p:sldId xmlns:r="http://schemas.openxmlformats.org/officeDocument/2006/relationships" id="260" r:id="Re9921f48fd21478b"/>
    <p:sldId xmlns:r="http://schemas.openxmlformats.org/officeDocument/2006/relationships" id="261" r:id="Ra663a649c44f4660"/>
    <p:sldId xmlns:r="http://schemas.openxmlformats.org/officeDocument/2006/relationships" id="262" r:id="R959b169d64c2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034bbef6a4845" /><Relationship Type="http://schemas.openxmlformats.org/officeDocument/2006/relationships/slide" Target="/ppt/slides/slide1.xml" Id="R70f047ba10404846" /><Relationship Type="http://schemas.openxmlformats.org/officeDocument/2006/relationships/slide" Target="/ppt/slides/slide2.xml" Id="R0c42d58ee96d453c" /><Relationship Type="http://schemas.openxmlformats.org/officeDocument/2006/relationships/slide" Target="/ppt/slides/slide3.xml" Id="R9b4476b0aad54bac" /><Relationship Type="http://schemas.openxmlformats.org/officeDocument/2006/relationships/slide" Target="/ppt/slides/slide4.xml" Id="Rc90578f4d2c24d3a" /><Relationship Type="http://schemas.openxmlformats.org/officeDocument/2006/relationships/slide" Target="/ppt/slides/slide5.xml" Id="Re9921f48fd21478b" /><Relationship Type="http://schemas.openxmlformats.org/officeDocument/2006/relationships/slide" Target="/ppt/slides/slide6.xml" Id="Ra663a649c44f4660" /><Relationship Type="http://schemas.openxmlformats.org/officeDocument/2006/relationships/slide" Target="/ppt/slides/slide7.xml" Id="R959b169d64c2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68570c98f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b2ba77e2648f4" /><Relationship Type="http://schemas.openxmlformats.org/officeDocument/2006/relationships/theme" Target="/ppt/slideMasters/theme/theme1.xml" Id="Re62caac9cb09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b2ba77e26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4dfa00b2e48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b2055e79b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199acb07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83ad2353e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00d9730a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09675fcf6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20114a74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