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24a47128c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eaf38baed47c3"/>
  </p:sldMasterIdLst>
  <p:sldIdLst>
    <p:sldId xmlns:r="http://schemas.openxmlformats.org/officeDocument/2006/relationships" id="256" r:id="R46ad167df4d84bdf"/>
    <p:sldId xmlns:r="http://schemas.openxmlformats.org/officeDocument/2006/relationships" id="257" r:id="Rb7f26f32f8dd49c0"/>
    <p:sldId xmlns:r="http://schemas.openxmlformats.org/officeDocument/2006/relationships" id="258" r:id="R6d82270bc118493f"/>
    <p:sldId xmlns:r="http://schemas.openxmlformats.org/officeDocument/2006/relationships" id="259" r:id="R7e15d36f17a74186"/>
    <p:sldId xmlns:r="http://schemas.openxmlformats.org/officeDocument/2006/relationships" id="260" r:id="R19879254c0d343fe"/>
    <p:sldId xmlns:r="http://schemas.openxmlformats.org/officeDocument/2006/relationships" id="261" r:id="Raf646ed48a574426"/>
    <p:sldId xmlns:r="http://schemas.openxmlformats.org/officeDocument/2006/relationships" id="262" r:id="R0f229d4eaffb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af38baed47c3" /><Relationship Type="http://schemas.openxmlformats.org/officeDocument/2006/relationships/slide" Target="/ppt/slides/slide1.xml" Id="R46ad167df4d84bdf" /><Relationship Type="http://schemas.openxmlformats.org/officeDocument/2006/relationships/slide" Target="/ppt/slides/slide2.xml" Id="Rb7f26f32f8dd49c0" /><Relationship Type="http://schemas.openxmlformats.org/officeDocument/2006/relationships/slide" Target="/ppt/slides/slide3.xml" Id="R6d82270bc118493f" /><Relationship Type="http://schemas.openxmlformats.org/officeDocument/2006/relationships/slide" Target="/ppt/slides/slide4.xml" Id="R7e15d36f17a74186" /><Relationship Type="http://schemas.openxmlformats.org/officeDocument/2006/relationships/slide" Target="/ppt/slides/slide5.xml" Id="R19879254c0d343fe" /><Relationship Type="http://schemas.openxmlformats.org/officeDocument/2006/relationships/slide" Target="/ppt/slides/slide6.xml" Id="Raf646ed48a574426" /><Relationship Type="http://schemas.openxmlformats.org/officeDocument/2006/relationships/slide" Target="/ppt/slides/slide7.xml" Id="R0f229d4eaffb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83a964b5f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6d0d48cc4536" /><Relationship Type="http://schemas.openxmlformats.org/officeDocument/2006/relationships/theme" Target="/ppt/slideMasters/theme/theme1.xml" Id="Ra9ed61e275b0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36d0d48cc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40f7f262f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0f1952cd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c2305b5a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62da3312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78232d12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30e7a430e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fe447d97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NORDVEGEN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NORDVEGEN FORVALTNING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21 418 337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225 566 483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232 425 082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SALTERI AS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MAGIS INVEST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 13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AMETISTA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NORDVEGEN FORVALTNING AS</a:t>
            </a:r>
          </a:p>
        </p:txBody>
      </p:sp>
    </p:spTree>
  </p:cSld>
  <p:clrMapOvr>
    <a:masterClrMapping xmlns:a="http://schemas.openxmlformats.org/drawingml/2006/main"/>
  </p:clrMapOvr>
</p:sld>
</file>