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845bb485443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27ecbea2b4ddd"/>
  </p:sldMasterIdLst>
  <p:sldIdLst>
    <p:sldId xmlns:r="http://schemas.openxmlformats.org/officeDocument/2006/relationships" id="256" r:id="Re10f292fe8df4332"/>
    <p:sldId xmlns:r="http://schemas.openxmlformats.org/officeDocument/2006/relationships" id="257" r:id="R1638ac3f05134b0f"/>
    <p:sldId xmlns:r="http://schemas.openxmlformats.org/officeDocument/2006/relationships" id="258" r:id="R30700011832a4358"/>
    <p:sldId xmlns:r="http://schemas.openxmlformats.org/officeDocument/2006/relationships" id="259" r:id="R080ebb043f1c437a"/>
    <p:sldId xmlns:r="http://schemas.openxmlformats.org/officeDocument/2006/relationships" id="260" r:id="R16d5e60653bc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27ecbea2b4ddd" /><Relationship Type="http://schemas.openxmlformats.org/officeDocument/2006/relationships/slide" Target="/ppt/slides/slide1.xml" Id="Re10f292fe8df4332" /><Relationship Type="http://schemas.openxmlformats.org/officeDocument/2006/relationships/slide" Target="/ppt/slides/slide2.xml" Id="R1638ac3f05134b0f" /><Relationship Type="http://schemas.openxmlformats.org/officeDocument/2006/relationships/slide" Target="/ppt/slides/slide3.xml" Id="R30700011832a4358" /><Relationship Type="http://schemas.openxmlformats.org/officeDocument/2006/relationships/slide" Target="/ppt/slides/slide4.xml" Id="R080ebb043f1c437a" /><Relationship Type="http://schemas.openxmlformats.org/officeDocument/2006/relationships/slide" Target="/ppt/slides/slide5.xml" Id="R16d5e60653bc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58d51a387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0325fa2fc4da3" /><Relationship Type="http://schemas.openxmlformats.org/officeDocument/2006/relationships/theme" Target="/ppt/slideMasters/theme/theme1.xml" Id="Rf64cddde6d3d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0325fa2fc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38e68b4f2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6bb86cd1e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c543fe22a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75b61349d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d84a4a188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