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1237cac3654e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b6e9ff79184390"/>
  </p:sldMasterIdLst>
  <p:sldIdLst>
    <p:sldId xmlns:r="http://schemas.openxmlformats.org/officeDocument/2006/relationships" id="256" r:id="Re2b4c5dd2da2485b"/>
    <p:sldId xmlns:r="http://schemas.openxmlformats.org/officeDocument/2006/relationships" id="257" r:id="R2d045aa4a11b42d2"/>
    <p:sldId xmlns:r="http://schemas.openxmlformats.org/officeDocument/2006/relationships" id="258" r:id="R463c2bc9995d4100"/>
    <p:sldId xmlns:r="http://schemas.openxmlformats.org/officeDocument/2006/relationships" id="259" r:id="R112cb76bcd1b4c1e"/>
    <p:sldId xmlns:r="http://schemas.openxmlformats.org/officeDocument/2006/relationships" id="260" r:id="Re8019fbb920f481d"/>
    <p:sldId xmlns:r="http://schemas.openxmlformats.org/officeDocument/2006/relationships" id="261" r:id="R1bcc22eb17c942af"/>
    <p:sldId xmlns:r="http://schemas.openxmlformats.org/officeDocument/2006/relationships" id="262" r:id="R83b14e7f826840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b6e9ff79184390" /><Relationship Type="http://schemas.openxmlformats.org/officeDocument/2006/relationships/slide" Target="/ppt/slides/slide1.xml" Id="Re2b4c5dd2da2485b" /><Relationship Type="http://schemas.openxmlformats.org/officeDocument/2006/relationships/slide" Target="/ppt/slides/slide2.xml" Id="R2d045aa4a11b42d2" /><Relationship Type="http://schemas.openxmlformats.org/officeDocument/2006/relationships/slide" Target="/ppt/slides/slide3.xml" Id="R463c2bc9995d4100" /><Relationship Type="http://schemas.openxmlformats.org/officeDocument/2006/relationships/slide" Target="/ppt/slides/slide4.xml" Id="R112cb76bcd1b4c1e" /><Relationship Type="http://schemas.openxmlformats.org/officeDocument/2006/relationships/slide" Target="/ppt/slides/slide5.xml" Id="Re8019fbb920f481d" /><Relationship Type="http://schemas.openxmlformats.org/officeDocument/2006/relationships/slide" Target="/ppt/slides/slide6.xml" Id="R1bcc22eb17c942af" /><Relationship Type="http://schemas.openxmlformats.org/officeDocument/2006/relationships/slide" Target="/ppt/slides/slide7.xml" Id="R83b14e7f826840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f8a34f7f7c41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45fa02ab04e70" /><Relationship Type="http://schemas.openxmlformats.org/officeDocument/2006/relationships/theme" Target="/ppt/slideMasters/theme/theme1.xml" Id="Rac0cefa7091149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545fa02ab04e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b293632c047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1032fc2c64e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ee14f618f4f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7b297b96042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93dc5480d43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91f31c4da43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ebbf9698d48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6 870 445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7 015 543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 SKARBØVIK MELLBYE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Mellbye, Pilestredet Park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924 345 659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TYRI AS</a:t>
            </a:r>
          </a:p>
        </p:txBody>
      </p:sp>
    </p:spTree>
  </p:cSld>
  <p:clrMapOvr>
    <a:masterClrMapping xmlns:a="http://schemas.openxmlformats.org/drawingml/2006/main"/>
  </p:clrMapOvr>
</p:sld>
</file>