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63d939305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da0a6eec74f47"/>
  </p:sldMasterIdLst>
  <p:sldIdLst>
    <p:sldId xmlns:r="http://schemas.openxmlformats.org/officeDocument/2006/relationships" id="256" r:id="R07f7f6cce6394feb"/>
    <p:sldId xmlns:r="http://schemas.openxmlformats.org/officeDocument/2006/relationships" id="257" r:id="Rdb6e56dea43746de"/>
    <p:sldId xmlns:r="http://schemas.openxmlformats.org/officeDocument/2006/relationships" id="258" r:id="R3f1f1685bdf74676"/>
    <p:sldId xmlns:r="http://schemas.openxmlformats.org/officeDocument/2006/relationships" id="259" r:id="R9f775491e9964e5a"/>
    <p:sldId xmlns:r="http://schemas.openxmlformats.org/officeDocument/2006/relationships" id="260" r:id="Rbe16d067ede64a68"/>
    <p:sldId xmlns:r="http://schemas.openxmlformats.org/officeDocument/2006/relationships" id="261" r:id="R6db7685ac6584594"/>
    <p:sldId xmlns:r="http://schemas.openxmlformats.org/officeDocument/2006/relationships" id="262" r:id="R5283a4cd3f19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da0a6eec74f47" /><Relationship Type="http://schemas.openxmlformats.org/officeDocument/2006/relationships/slide" Target="/ppt/slides/slide1.xml" Id="R07f7f6cce6394feb" /><Relationship Type="http://schemas.openxmlformats.org/officeDocument/2006/relationships/slide" Target="/ppt/slides/slide2.xml" Id="Rdb6e56dea43746de" /><Relationship Type="http://schemas.openxmlformats.org/officeDocument/2006/relationships/slide" Target="/ppt/slides/slide3.xml" Id="R3f1f1685bdf74676" /><Relationship Type="http://schemas.openxmlformats.org/officeDocument/2006/relationships/slide" Target="/ppt/slides/slide4.xml" Id="R9f775491e9964e5a" /><Relationship Type="http://schemas.openxmlformats.org/officeDocument/2006/relationships/slide" Target="/ppt/slides/slide5.xml" Id="Rbe16d067ede64a68" /><Relationship Type="http://schemas.openxmlformats.org/officeDocument/2006/relationships/slide" Target="/ppt/slides/slide6.xml" Id="R6db7685ac6584594" /><Relationship Type="http://schemas.openxmlformats.org/officeDocument/2006/relationships/slide" Target="/ppt/slides/slide7.xml" Id="R5283a4cd3f19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8a5856ac6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c6b760c14c36" /><Relationship Type="http://schemas.openxmlformats.org/officeDocument/2006/relationships/theme" Target="/ppt/slideMasters/theme/theme1.xml" Id="R249c335809f6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9c6b760c1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bf4692c5d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5d5e950e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5d660c9c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21fac161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877f7fee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4b0421e7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83009ebb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