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921535fab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ad2ac0d3049fe"/>
  </p:sldMasterIdLst>
  <p:sldIdLst>
    <p:sldId xmlns:r="http://schemas.openxmlformats.org/officeDocument/2006/relationships" id="256" r:id="Ra3a5aae435c94f4a"/>
    <p:sldId xmlns:r="http://schemas.openxmlformats.org/officeDocument/2006/relationships" id="257" r:id="R2e9da6f2628f4600"/>
    <p:sldId xmlns:r="http://schemas.openxmlformats.org/officeDocument/2006/relationships" id="258" r:id="R3bc64d21fa5445a8"/>
    <p:sldId xmlns:r="http://schemas.openxmlformats.org/officeDocument/2006/relationships" id="259" r:id="R52ae259023bd4d02"/>
    <p:sldId xmlns:r="http://schemas.openxmlformats.org/officeDocument/2006/relationships" id="260" r:id="Rb996aab3d83344b1"/>
    <p:sldId xmlns:r="http://schemas.openxmlformats.org/officeDocument/2006/relationships" id="261" r:id="Rbd60a53380814642"/>
    <p:sldId xmlns:r="http://schemas.openxmlformats.org/officeDocument/2006/relationships" id="262" r:id="Ra80b60fa32064f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ad2ac0d3049fe" /><Relationship Type="http://schemas.openxmlformats.org/officeDocument/2006/relationships/slide" Target="/ppt/slides/slide1.xml" Id="Ra3a5aae435c94f4a" /><Relationship Type="http://schemas.openxmlformats.org/officeDocument/2006/relationships/slide" Target="/ppt/slides/slide2.xml" Id="R2e9da6f2628f4600" /><Relationship Type="http://schemas.openxmlformats.org/officeDocument/2006/relationships/slide" Target="/ppt/slides/slide3.xml" Id="R3bc64d21fa5445a8" /><Relationship Type="http://schemas.openxmlformats.org/officeDocument/2006/relationships/slide" Target="/ppt/slides/slide4.xml" Id="R52ae259023bd4d02" /><Relationship Type="http://schemas.openxmlformats.org/officeDocument/2006/relationships/slide" Target="/ppt/slides/slide5.xml" Id="Rb996aab3d83344b1" /><Relationship Type="http://schemas.openxmlformats.org/officeDocument/2006/relationships/slide" Target="/ppt/slides/slide6.xml" Id="Rbd60a53380814642" /><Relationship Type="http://schemas.openxmlformats.org/officeDocument/2006/relationships/slide" Target="/ppt/slides/slide7.xml" Id="Ra80b60fa32064f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d2ce98ca2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160706d2b4a3e" /><Relationship Type="http://schemas.openxmlformats.org/officeDocument/2006/relationships/theme" Target="/ppt/slideMasters/theme/theme1.xml" Id="R087a6d7ad26f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160706d2b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1d9856542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06a51fa8e42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b3f4681a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4c29b847444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a84b6a11e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19c3c102741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b3dc8e5b4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H&amp;F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H&amp;F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4 159 103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ANDERS OLSEN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THIDEMANSEN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CRH INVEST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AMIR BUNJAKU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KROKEN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EK HAGEN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924 367 997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H&amp;F PARTNERS AS</a:t>
            </a:r>
          </a:p>
        </p:txBody>
      </p:sp>
    </p:spTree>
  </p:cSld>
  <p:clrMapOvr>
    <a:masterClrMapping xmlns:a="http://schemas.openxmlformats.org/drawingml/2006/main"/>
  </p:clrMapOvr>
</p:sld>
</file>