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d4fc162d7b46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88147ff4ba4b4b"/>
  </p:sldMasterIdLst>
  <p:sldIdLst>
    <p:sldId xmlns:r="http://schemas.openxmlformats.org/officeDocument/2006/relationships" id="256" r:id="R815bd29d062a49ec"/>
    <p:sldId xmlns:r="http://schemas.openxmlformats.org/officeDocument/2006/relationships" id="257" r:id="Rde894496f8fb4e37"/>
    <p:sldId xmlns:r="http://schemas.openxmlformats.org/officeDocument/2006/relationships" id="258" r:id="R38ce32456b744e8a"/>
    <p:sldId xmlns:r="http://schemas.openxmlformats.org/officeDocument/2006/relationships" id="259" r:id="Rae984a1d540c4276"/>
    <p:sldId xmlns:r="http://schemas.openxmlformats.org/officeDocument/2006/relationships" id="260" r:id="R9cd2c60e74c2446f"/>
    <p:sldId xmlns:r="http://schemas.openxmlformats.org/officeDocument/2006/relationships" id="261" r:id="R859c2b3c698e48fa"/>
    <p:sldId xmlns:r="http://schemas.openxmlformats.org/officeDocument/2006/relationships" id="262" r:id="R932627f115bd41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8147ff4ba4b4b" /><Relationship Type="http://schemas.openxmlformats.org/officeDocument/2006/relationships/slide" Target="/ppt/slides/slide1.xml" Id="R815bd29d062a49ec" /><Relationship Type="http://schemas.openxmlformats.org/officeDocument/2006/relationships/slide" Target="/ppt/slides/slide2.xml" Id="Rde894496f8fb4e37" /><Relationship Type="http://schemas.openxmlformats.org/officeDocument/2006/relationships/slide" Target="/ppt/slides/slide3.xml" Id="R38ce32456b744e8a" /><Relationship Type="http://schemas.openxmlformats.org/officeDocument/2006/relationships/slide" Target="/ppt/slides/slide4.xml" Id="Rae984a1d540c4276" /><Relationship Type="http://schemas.openxmlformats.org/officeDocument/2006/relationships/slide" Target="/ppt/slides/slide5.xml" Id="R9cd2c60e74c2446f" /><Relationship Type="http://schemas.openxmlformats.org/officeDocument/2006/relationships/slide" Target="/ppt/slides/slide6.xml" Id="R859c2b3c698e48fa" /><Relationship Type="http://schemas.openxmlformats.org/officeDocument/2006/relationships/slide" Target="/ppt/slides/slide7.xml" Id="R932627f115bd41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44934bebe46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b85c8c4f04272" /><Relationship Type="http://schemas.openxmlformats.org/officeDocument/2006/relationships/theme" Target="/ppt/slideMasters/theme/theme1.xml" Id="Rcd0ba6d62c4d4d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3b85c8c4f042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73f67deb945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edae207714d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686f7642349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1bbdbdb424c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31f6b40c247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c77c3ac734c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137ed004f48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EJAK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EJAK HOLDING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475 153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481 064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ROAR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Økonomipartner1 AS, Sjøgata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924 374 101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EJAK HOLDING AS</a:t>
            </a:r>
          </a:p>
        </p:txBody>
      </p:sp>
    </p:spTree>
  </p:cSld>
  <p:clrMapOvr>
    <a:masterClrMapping xmlns:a="http://schemas.openxmlformats.org/drawingml/2006/main"/>
  </p:clrMapOvr>
</p:sld>
</file>