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e68b5a29f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fbb2bd93945aa"/>
  </p:sldMasterIdLst>
  <p:sldIdLst>
    <p:sldId xmlns:r="http://schemas.openxmlformats.org/officeDocument/2006/relationships" id="256" r:id="Rff1c15b33908492f"/>
    <p:sldId xmlns:r="http://schemas.openxmlformats.org/officeDocument/2006/relationships" id="257" r:id="R4b524f2fc35e444b"/>
    <p:sldId xmlns:r="http://schemas.openxmlformats.org/officeDocument/2006/relationships" id="258" r:id="R51f126d1cad044c5"/>
    <p:sldId xmlns:r="http://schemas.openxmlformats.org/officeDocument/2006/relationships" id="259" r:id="R9fccf79bfe624009"/>
    <p:sldId xmlns:r="http://schemas.openxmlformats.org/officeDocument/2006/relationships" id="260" r:id="R19fa5fe04a704450"/>
    <p:sldId xmlns:r="http://schemas.openxmlformats.org/officeDocument/2006/relationships" id="261" r:id="Rb39a7d8f3a8a42a4"/>
    <p:sldId xmlns:r="http://schemas.openxmlformats.org/officeDocument/2006/relationships" id="262" r:id="Reacc155df5cb45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fbb2bd93945aa" /><Relationship Type="http://schemas.openxmlformats.org/officeDocument/2006/relationships/slide" Target="/ppt/slides/slide1.xml" Id="Rff1c15b33908492f" /><Relationship Type="http://schemas.openxmlformats.org/officeDocument/2006/relationships/slide" Target="/ppt/slides/slide2.xml" Id="R4b524f2fc35e444b" /><Relationship Type="http://schemas.openxmlformats.org/officeDocument/2006/relationships/slide" Target="/ppt/slides/slide3.xml" Id="R51f126d1cad044c5" /><Relationship Type="http://schemas.openxmlformats.org/officeDocument/2006/relationships/slide" Target="/ppt/slides/slide4.xml" Id="R9fccf79bfe624009" /><Relationship Type="http://schemas.openxmlformats.org/officeDocument/2006/relationships/slide" Target="/ppt/slides/slide5.xml" Id="R19fa5fe04a704450" /><Relationship Type="http://schemas.openxmlformats.org/officeDocument/2006/relationships/slide" Target="/ppt/slides/slide6.xml" Id="Rb39a7d8f3a8a42a4" /><Relationship Type="http://schemas.openxmlformats.org/officeDocument/2006/relationships/slide" Target="/ppt/slides/slide7.xml" Id="Reacc155df5cb45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aadcf03c2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400d6d2ef4ae5" /><Relationship Type="http://schemas.openxmlformats.org/officeDocument/2006/relationships/theme" Target="/ppt/slideMasters/theme/theme1.xml" Id="R12e5e17b986e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400d6d2ef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c0cfcd42e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106f6d97e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eb5b97a9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8ef44e002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099fdc57b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63eda4d7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7c12ac44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ØKONOMIPARTNER1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ØKONOMIPARTNER1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5 038 717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1 407 614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924 374 160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