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7bd17ad42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628109ca2b4dca"/>
  </p:sldMasterIdLst>
  <p:sldIdLst>
    <p:sldId xmlns:r="http://schemas.openxmlformats.org/officeDocument/2006/relationships" id="256" r:id="R8ab1f952641e47b2"/>
    <p:sldId xmlns:r="http://schemas.openxmlformats.org/officeDocument/2006/relationships" id="257" r:id="R7a442e980edc46cb"/>
    <p:sldId xmlns:r="http://schemas.openxmlformats.org/officeDocument/2006/relationships" id="258" r:id="R003381dd622d4e4e"/>
    <p:sldId xmlns:r="http://schemas.openxmlformats.org/officeDocument/2006/relationships" id="259" r:id="R684a310f83cf4d2b"/>
    <p:sldId xmlns:r="http://schemas.openxmlformats.org/officeDocument/2006/relationships" id="260" r:id="Reef3184af89848d8"/>
    <p:sldId xmlns:r="http://schemas.openxmlformats.org/officeDocument/2006/relationships" id="261" r:id="R65e2fb99cc8f4f01"/>
    <p:sldId xmlns:r="http://schemas.openxmlformats.org/officeDocument/2006/relationships" id="262" r:id="R31f4be2d6e73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28109ca2b4dca" /><Relationship Type="http://schemas.openxmlformats.org/officeDocument/2006/relationships/slide" Target="/ppt/slides/slide1.xml" Id="R8ab1f952641e47b2" /><Relationship Type="http://schemas.openxmlformats.org/officeDocument/2006/relationships/slide" Target="/ppt/slides/slide2.xml" Id="R7a442e980edc46cb" /><Relationship Type="http://schemas.openxmlformats.org/officeDocument/2006/relationships/slide" Target="/ppt/slides/slide3.xml" Id="R003381dd622d4e4e" /><Relationship Type="http://schemas.openxmlformats.org/officeDocument/2006/relationships/slide" Target="/ppt/slides/slide4.xml" Id="R684a310f83cf4d2b" /><Relationship Type="http://schemas.openxmlformats.org/officeDocument/2006/relationships/slide" Target="/ppt/slides/slide5.xml" Id="Reef3184af89848d8" /><Relationship Type="http://schemas.openxmlformats.org/officeDocument/2006/relationships/slide" Target="/ppt/slides/slide6.xml" Id="R65e2fb99cc8f4f01" /><Relationship Type="http://schemas.openxmlformats.org/officeDocument/2006/relationships/slide" Target="/ppt/slides/slide7.xml" Id="R31f4be2d6e73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36adc4d734c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355b2c31d4651" /><Relationship Type="http://schemas.openxmlformats.org/officeDocument/2006/relationships/theme" Target="/ppt/slideMasters/theme/theme1.xml" Id="R124d49ced8c5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355b2c31d46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092fe892e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7b152da8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d6c0351e9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5d5d5535b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deaa93401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7503221ed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56a14e317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6 830 755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6 912 806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SKARBØVIK MELLBYE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Mellbye, Cort Adelers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FYN AS</a:t>
            </a:r>
          </a:p>
        </p:txBody>
      </p:sp>
    </p:spTree>
  </p:cSld>
  <p:clrMapOvr>
    <a:masterClrMapping xmlns:a="http://schemas.openxmlformats.org/drawingml/2006/main"/>
  </p:clrMapOvr>
</p:sld>
</file>