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071446c72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5197f9ba345e6"/>
  </p:sldMasterIdLst>
  <p:sldIdLst>
    <p:sldId xmlns:r="http://schemas.openxmlformats.org/officeDocument/2006/relationships" id="256" r:id="R075f6a440d654d84"/>
    <p:sldId xmlns:r="http://schemas.openxmlformats.org/officeDocument/2006/relationships" id="257" r:id="Rf5b70aa86d80451b"/>
    <p:sldId xmlns:r="http://schemas.openxmlformats.org/officeDocument/2006/relationships" id="258" r:id="R591bad78485f45f8"/>
    <p:sldId xmlns:r="http://schemas.openxmlformats.org/officeDocument/2006/relationships" id="259" r:id="Rec82e8695f33451a"/>
    <p:sldId xmlns:r="http://schemas.openxmlformats.org/officeDocument/2006/relationships" id="260" r:id="R31869a5bdb1e4b93"/>
    <p:sldId xmlns:r="http://schemas.openxmlformats.org/officeDocument/2006/relationships" id="261" r:id="R89b70cc2a4434382"/>
    <p:sldId xmlns:r="http://schemas.openxmlformats.org/officeDocument/2006/relationships" id="262" r:id="R1e22bb60600d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5197f9ba345e6" /><Relationship Type="http://schemas.openxmlformats.org/officeDocument/2006/relationships/slide" Target="/ppt/slides/slide1.xml" Id="R075f6a440d654d84" /><Relationship Type="http://schemas.openxmlformats.org/officeDocument/2006/relationships/slide" Target="/ppt/slides/slide2.xml" Id="Rf5b70aa86d80451b" /><Relationship Type="http://schemas.openxmlformats.org/officeDocument/2006/relationships/slide" Target="/ppt/slides/slide3.xml" Id="R591bad78485f45f8" /><Relationship Type="http://schemas.openxmlformats.org/officeDocument/2006/relationships/slide" Target="/ppt/slides/slide4.xml" Id="Rec82e8695f33451a" /><Relationship Type="http://schemas.openxmlformats.org/officeDocument/2006/relationships/slide" Target="/ppt/slides/slide5.xml" Id="R31869a5bdb1e4b93" /><Relationship Type="http://schemas.openxmlformats.org/officeDocument/2006/relationships/slide" Target="/ppt/slides/slide6.xml" Id="R89b70cc2a4434382" /><Relationship Type="http://schemas.openxmlformats.org/officeDocument/2006/relationships/slide" Target="/ppt/slides/slide7.xml" Id="R1e22bb60600d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2dafa2c6c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bc3ac4244bf6" /><Relationship Type="http://schemas.openxmlformats.org/officeDocument/2006/relationships/theme" Target="/ppt/slideMasters/theme/theme1.xml" Id="Rc96cbca83279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9bc3ac424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38e0e8716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dd51d6332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72b02800b40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4da4871ae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3b42b0e80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6e332715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6fd3ebd0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HELGEVOLD HEGGEBØ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