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7608beee6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08bcf4ea64c0b"/>
  </p:sldMasterIdLst>
  <p:sldIdLst>
    <p:sldId xmlns:r="http://schemas.openxmlformats.org/officeDocument/2006/relationships" id="256" r:id="Rab538849115f447c"/>
    <p:sldId xmlns:r="http://schemas.openxmlformats.org/officeDocument/2006/relationships" id="257" r:id="R16d9eda502634b0e"/>
    <p:sldId xmlns:r="http://schemas.openxmlformats.org/officeDocument/2006/relationships" id="258" r:id="Rc00786f7d2344a06"/>
    <p:sldId xmlns:r="http://schemas.openxmlformats.org/officeDocument/2006/relationships" id="259" r:id="R2a01eb258e254cd0"/>
    <p:sldId xmlns:r="http://schemas.openxmlformats.org/officeDocument/2006/relationships" id="260" r:id="Rd5b49aaf35d248ef"/>
    <p:sldId xmlns:r="http://schemas.openxmlformats.org/officeDocument/2006/relationships" id="261" r:id="R08d0ea2146124040"/>
    <p:sldId xmlns:r="http://schemas.openxmlformats.org/officeDocument/2006/relationships" id="262" r:id="Raf99b768af32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08bcf4ea64c0b" /><Relationship Type="http://schemas.openxmlformats.org/officeDocument/2006/relationships/slide" Target="/ppt/slides/slide1.xml" Id="Rab538849115f447c" /><Relationship Type="http://schemas.openxmlformats.org/officeDocument/2006/relationships/slide" Target="/ppt/slides/slide2.xml" Id="R16d9eda502634b0e" /><Relationship Type="http://schemas.openxmlformats.org/officeDocument/2006/relationships/slide" Target="/ppt/slides/slide3.xml" Id="Rc00786f7d2344a06" /><Relationship Type="http://schemas.openxmlformats.org/officeDocument/2006/relationships/slide" Target="/ppt/slides/slide4.xml" Id="R2a01eb258e254cd0" /><Relationship Type="http://schemas.openxmlformats.org/officeDocument/2006/relationships/slide" Target="/ppt/slides/slide5.xml" Id="Rd5b49aaf35d248ef" /><Relationship Type="http://schemas.openxmlformats.org/officeDocument/2006/relationships/slide" Target="/ppt/slides/slide6.xml" Id="R08d0ea2146124040" /><Relationship Type="http://schemas.openxmlformats.org/officeDocument/2006/relationships/slide" Target="/ppt/slides/slide7.xml" Id="Raf99b768af32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370f7958b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e2c4d535c4022" /><Relationship Type="http://schemas.openxmlformats.org/officeDocument/2006/relationships/theme" Target="/ppt/slideMasters/theme/theme1.xml" Id="R60dd31177482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e2c4d535c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41ee2268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f9add6c5a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f468d2694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cd1556ab1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0f2786d4841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0c05ec7e44f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3b69fc2a3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PRINCILLA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PRINCILLA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31 240 255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31 702 864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DAHLE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Høgåsvei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924 387 335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PRINCILLA AS</a:t>
            </a:r>
          </a:p>
        </p:txBody>
      </p:sp>
    </p:spTree>
  </p:cSld>
  <p:clrMapOvr>
    <a:masterClrMapping xmlns:a="http://schemas.openxmlformats.org/drawingml/2006/main"/>
  </p:clrMapOvr>
</p:sld>
</file>