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ee884da35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e326e46ed4642"/>
  </p:sldMasterIdLst>
  <p:sldIdLst>
    <p:sldId xmlns:r="http://schemas.openxmlformats.org/officeDocument/2006/relationships" id="256" r:id="R64d742a730b0409e"/>
    <p:sldId xmlns:r="http://schemas.openxmlformats.org/officeDocument/2006/relationships" id="257" r:id="R66e79cb5bcb74ad3"/>
    <p:sldId xmlns:r="http://schemas.openxmlformats.org/officeDocument/2006/relationships" id="258" r:id="Rba1d815a4fdf4d2e"/>
    <p:sldId xmlns:r="http://schemas.openxmlformats.org/officeDocument/2006/relationships" id="259" r:id="R94cad00073ab47c5"/>
    <p:sldId xmlns:r="http://schemas.openxmlformats.org/officeDocument/2006/relationships" id="260" r:id="Rcbc1f434e56c4770"/>
    <p:sldId xmlns:r="http://schemas.openxmlformats.org/officeDocument/2006/relationships" id="261" r:id="R64d1a500a9304381"/>
    <p:sldId xmlns:r="http://schemas.openxmlformats.org/officeDocument/2006/relationships" id="262" r:id="Rea1ec6569d41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e326e46ed4642" /><Relationship Type="http://schemas.openxmlformats.org/officeDocument/2006/relationships/slide" Target="/ppt/slides/slide1.xml" Id="R64d742a730b0409e" /><Relationship Type="http://schemas.openxmlformats.org/officeDocument/2006/relationships/slide" Target="/ppt/slides/slide2.xml" Id="R66e79cb5bcb74ad3" /><Relationship Type="http://schemas.openxmlformats.org/officeDocument/2006/relationships/slide" Target="/ppt/slides/slide3.xml" Id="Rba1d815a4fdf4d2e" /><Relationship Type="http://schemas.openxmlformats.org/officeDocument/2006/relationships/slide" Target="/ppt/slides/slide4.xml" Id="R94cad00073ab47c5" /><Relationship Type="http://schemas.openxmlformats.org/officeDocument/2006/relationships/slide" Target="/ppt/slides/slide5.xml" Id="Rcbc1f434e56c4770" /><Relationship Type="http://schemas.openxmlformats.org/officeDocument/2006/relationships/slide" Target="/ppt/slides/slide6.xml" Id="R64d1a500a9304381" /><Relationship Type="http://schemas.openxmlformats.org/officeDocument/2006/relationships/slide" Target="/ppt/slides/slide7.xml" Id="Rea1ec6569d41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e89367b36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d8588f664aec" /><Relationship Type="http://schemas.openxmlformats.org/officeDocument/2006/relationships/theme" Target="/ppt/slideMasters/theme/theme1.xml" Id="R62a4656da813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fd8588f66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9e875bf5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f830e5c7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d9210ee66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195ca343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e5c7744a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9b8781a8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4f5ea63bb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TDM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40 033 191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924 387 378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TDM INVEST AS</a:t>
            </a:r>
          </a:p>
        </p:txBody>
      </p:sp>
    </p:spTree>
  </p:cSld>
  <p:clrMapOvr>
    <a:masterClrMapping xmlns:a="http://schemas.openxmlformats.org/drawingml/2006/main"/>
  </p:clrMapOvr>
</p:sld>
</file>