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e299c6fc6747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eed8d389c74a67"/>
  </p:sldMasterIdLst>
  <p:sldIdLst>
    <p:sldId xmlns:r="http://schemas.openxmlformats.org/officeDocument/2006/relationships" id="256" r:id="R05901dcdda584eab"/>
    <p:sldId xmlns:r="http://schemas.openxmlformats.org/officeDocument/2006/relationships" id="257" r:id="R109a4e6741a140d1"/>
    <p:sldId xmlns:r="http://schemas.openxmlformats.org/officeDocument/2006/relationships" id="258" r:id="Rb68fea745816458c"/>
    <p:sldId xmlns:r="http://schemas.openxmlformats.org/officeDocument/2006/relationships" id="259" r:id="Rb6d24c0fcfe542fd"/>
    <p:sldId xmlns:r="http://schemas.openxmlformats.org/officeDocument/2006/relationships" id="260" r:id="Ra027f09374c04116"/>
    <p:sldId xmlns:r="http://schemas.openxmlformats.org/officeDocument/2006/relationships" id="261" r:id="R019f93e0733a421d"/>
    <p:sldId xmlns:r="http://schemas.openxmlformats.org/officeDocument/2006/relationships" id="262" r:id="R58f7b86301414e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eed8d389c74a67" /><Relationship Type="http://schemas.openxmlformats.org/officeDocument/2006/relationships/slide" Target="/ppt/slides/slide1.xml" Id="R05901dcdda584eab" /><Relationship Type="http://schemas.openxmlformats.org/officeDocument/2006/relationships/slide" Target="/ppt/slides/slide2.xml" Id="R109a4e6741a140d1" /><Relationship Type="http://schemas.openxmlformats.org/officeDocument/2006/relationships/slide" Target="/ppt/slides/slide3.xml" Id="Rb68fea745816458c" /><Relationship Type="http://schemas.openxmlformats.org/officeDocument/2006/relationships/slide" Target="/ppt/slides/slide4.xml" Id="Rb6d24c0fcfe542fd" /><Relationship Type="http://schemas.openxmlformats.org/officeDocument/2006/relationships/slide" Target="/ppt/slides/slide5.xml" Id="Ra027f09374c04116" /><Relationship Type="http://schemas.openxmlformats.org/officeDocument/2006/relationships/slide" Target="/ppt/slides/slide6.xml" Id="R019f93e0733a421d" /><Relationship Type="http://schemas.openxmlformats.org/officeDocument/2006/relationships/slide" Target="/ppt/slides/slide7.xml" Id="R58f7b86301414e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b072ef955a46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8fbb847074959" /><Relationship Type="http://schemas.openxmlformats.org/officeDocument/2006/relationships/theme" Target="/ppt/slideMasters/theme/theme1.xml" Id="R627855e661b84f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58fbb8470749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458d6450342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d957b0ab84a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133628e244e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12eb862cf4f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2e500e00e42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aaca5649140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f65e3f32b49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SAREC LØNN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SAREC LØNN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SAREC LØNN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SAREC LØNN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SAREC LØNN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SAREC LØNN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12 428 723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2 856 904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2 247 158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994 430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5 651 014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SAREC LØNN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SERVICES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SARIBA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SAREC LØNN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Tærudgata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2004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924 390 115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SAREC LØNN AS</a:t>
            </a:r>
          </a:p>
        </p:txBody>
      </p:sp>
    </p:spTree>
  </p:cSld>
  <p:clrMapOvr>
    <a:masterClrMapping xmlns:a="http://schemas.openxmlformats.org/drawingml/2006/main"/>
  </p:clrMapOvr>
</p:sld>
</file>