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b067e44da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f2c15cd514ad8"/>
  </p:sldMasterIdLst>
  <p:sldIdLst>
    <p:sldId xmlns:r="http://schemas.openxmlformats.org/officeDocument/2006/relationships" id="256" r:id="R50be9f555a6b48cb"/>
    <p:sldId xmlns:r="http://schemas.openxmlformats.org/officeDocument/2006/relationships" id="257" r:id="Ra58b4ea8750b4661"/>
    <p:sldId xmlns:r="http://schemas.openxmlformats.org/officeDocument/2006/relationships" id="258" r:id="R4572e6268bbb4558"/>
    <p:sldId xmlns:r="http://schemas.openxmlformats.org/officeDocument/2006/relationships" id="259" r:id="Ra1c042b39be04bfd"/>
    <p:sldId xmlns:r="http://schemas.openxmlformats.org/officeDocument/2006/relationships" id="260" r:id="R817707a6f21b497c"/>
    <p:sldId xmlns:r="http://schemas.openxmlformats.org/officeDocument/2006/relationships" id="261" r:id="R1d5fe31b1f2044ec"/>
    <p:sldId xmlns:r="http://schemas.openxmlformats.org/officeDocument/2006/relationships" id="262" r:id="Rda5e254290c7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f2c15cd514ad8" /><Relationship Type="http://schemas.openxmlformats.org/officeDocument/2006/relationships/slide" Target="/ppt/slides/slide1.xml" Id="R50be9f555a6b48cb" /><Relationship Type="http://schemas.openxmlformats.org/officeDocument/2006/relationships/slide" Target="/ppt/slides/slide2.xml" Id="Ra58b4ea8750b4661" /><Relationship Type="http://schemas.openxmlformats.org/officeDocument/2006/relationships/slide" Target="/ppt/slides/slide3.xml" Id="R4572e6268bbb4558" /><Relationship Type="http://schemas.openxmlformats.org/officeDocument/2006/relationships/slide" Target="/ppt/slides/slide4.xml" Id="Ra1c042b39be04bfd" /><Relationship Type="http://schemas.openxmlformats.org/officeDocument/2006/relationships/slide" Target="/ppt/slides/slide5.xml" Id="R817707a6f21b497c" /><Relationship Type="http://schemas.openxmlformats.org/officeDocument/2006/relationships/slide" Target="/ppt/slides/slide6.xml" Id="R1d5fe31b1f2044ec" /><Relationship Type="http://schemas.openxmlformats.org/officeDocument/2006/relationships/slide" Target="/ppt/slides/slide7.xml" Id="Rda5e254290c7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12e4cf54d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29fbbfaad4068" /><Relationship Type="http://schemas.openxmlformats.org/officeDocument/2006/relationships/theme" Target="/ppt/slideMasters/theme/theme1.xml" Id="R5b64ecb1d78a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29fbbfaad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cd307895e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3d53b2dd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d04be7b36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8896d38f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a0071bae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7b5aedafb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a1086b004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42 905 114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42 905 114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