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ffa9127f941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b2657fdfe406e"/>
  </p:sldMasterIdLst>
  <p:sldIdLst>
    <p:sldId xmlns:r="http://schemas.openxmlformats.org/officeDocument/2006/relationships" id="256" r:id="R49083b577a854f51"/>
    <p:sldId xmlns:r="http://schemas.openxmlformats.org/officeDocument/2006/relationships" id="257" r:id="R6d3e6e07cef5498a"/>
    <p:sldId xmlns:r="http://schemas.openxmlformats.org/officeDocument/2006/relationships" id="258" r:id="Ra0baf3e279694c49"/>
    <p:sldId xmlns:r="http://schemas.openxmlformats.org/officeDocument/2006/relationships" id="259" r:id="R117fcdbc21c14879"/>
    <p:sldId xmlns:r="http://schemas.openxmlformats.org/officeDocument/2006/relationships" id="260" r:id="R3ad4d107a6f44758"/>
    <p:sldId xmlns:r="http://schemas.openxmlformats.org/officeDocument/2006/relationships" id="261" r:id="R264763f1806a4a2e"/>
    <p:sldId xmlns:r="http://schemas.openxmlformats.org/officeDocument/2006/relationships" id="262" r:id="R54c1a6560c18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b2657fdfe406e" /><Relationship Type="http://schemas.openxmlformats.org/officeDocument/2006/relationships/slide" Target="/ppt/slides/slide1.xml" Id="R49083b577a854f51" /><Relationship Type="http://schemas.openxmlformats.org/officeDocument/2006/relationships/slide" Target="/ppt/slides/slide2.xml" Id="R6d3e6e07cef5498a" /><Relationship Type="http://schemas.openxmlformats.org/officeDocument/2006/relationships/slide" Target="/ppt/slides/slide3.xml" Id="Ra0baf3e279694c49" /><Relationship Type="http://schemas.openxmlformats.org/officeDocument/2006/relationships/slide" Target="/ppt/slides/slide4.xml" Id="R117fcdbc21c14879" /><Relationship Type="http://schemas.openxmlformats.org/officeDocument/2006/relationships/slide" Target="/ppt/slides/slide5.xml" Id="R3ad4d107a6f44758" /><Relationship Type="http://schemas.openxmlformats.org/officeDocument/2006/relationships/slide" Target="/ppt/slides/slide6.xml" Id="R264763f1806a4a2e" /><Relationship Type="http://schemas.openxmlformats.org/officeDocument/2006/relationships/slide" Target="/ppt/slides/slide7.xml" Id="R54c1a6560c18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d9fd983a047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04f0352bf40ac" /><Relationship Type="http://schemas.openxmlformats.org/officeDocument/2006/relationships/theme" Target="/ppt/slideMasters/theme/theme1.xml" Id="R0d388e495206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e04f0352bf40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6d76d4e8148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881e2c12a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fe5099066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f872a7183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336cdb9ba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d145a28a0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d7b31fa194d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WILLINIKKERSEN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WILLINIKKERSEN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42 400 491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42 401 760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ARTHUR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